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3" r:id="rId5"/>
  </p:sldMasterIdLst>
  <p:notesMasterIdLst>
    <p:notesMasterId r:id="rId24"/>
  </p:notesMasterIdLst>
  <p:sldIdLst>
    <p:sldId id="282" r:id="rId6"/>
    <p:sldId id="259" r:id="rId7"/>
    <p:sldId id="2147473718" r:id="rId8"/>
    <p:sldId id="2147473719" r:id="rId9"/>
    <p:sldId id="262" r:id="rId10"/>
    <p:sldId id="2147473721" r:id="rId11"/>
    <p:sldId id="2147473730" r:id="rId12"/>
    <p:sldId id="2147473723" r:id="rId13"/>
    <p:sldId id="2147473724" r:id="rId14"/>
    <p:sldId id="2147473731" r:id="rId15"/>
    <p:sldId id="2147473715" r:id="rId16"/>
    <p:sldId id="312" r:id="rId17"/>
    <p:sldId id="2147473725" r:id="rId18"/>
    <p:sldId id="2147473727" r:id="rId19"/>
    <p:sldId id="2147473807" r:id="rId20"/>
    <p:sldId id="2147473728" r:id="rId21"/>
    <p:sldId id="295" r:id="rId22"/>
    <p:sldId id="256"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B8E00B-E8FC-D7AF-0DB0-E398721BA695}" name="Gilbert van Hemert" initials="GvH" userId="S::gilbert@vosko.nl::bca47e37-6807-44a2-92a5-35a430e6e5cc" providerId="AD"/>
  <p188:author id="{0C3FD7A7-0080-A7A4-7C98-A22607060F0C}" name="Ilona Pols" initials="IP" userId="S::ipols@vosko.nl::66542220-73f0-4253-bf8a-f396b91d0b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8BCB"/>
    <a:srgbClr val="033258"/>
    <a:srgbClr val="5A74D4"/>
    <a:srgbClr val="905CDF"/>
    <a:srgbClr val="E56984"/>
    <a:srgbClr val="FF9600"/>
    <a:srgbClr val="3EB2CF"/>
    <a:srgbClr val="009BFF"/>
    <a:srgbClr val="D34537"/>
    <a:srgbClr val="37BC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235AEF-F7C7-AE82-C598-DC1D60527DE1}" v="2" dt="2023-09-20T13:25:32.527"/>
    <p1510:client id="{615C4E08-7249-4E80-97DA-024098B5572E}" v="9" dt="2023-09-20T14:13:35.774"/>
    <p1510:client id="{C7A19AF1-C143-46F0-8A40-73B15AD4C4C0}" v="128" dt="2023-09-20T14:41:44.4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56658" autoAdjust="0"/>
  </p:normalViewPr>
  <p:slideViewPr>
    <p:cSldViewPr snapToGrid="0">
      <p:cViewPr varScale="1">
        <p:scale>
          <a:sx n="71" d="100"/>
          <a:sy n="71" d="100"/>
        </p:scale>
        <p:origin x="1456" y="16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lona Pols" userId="66542220-73f0-4253-bf8a-f396b91d0ba8" providerId="ADAL" clId="{615C4E08-7249-4E80-97DA-024098B5572E}"/>
    <pc:docChg chg="undo custSel delSld modSld">
      <pc:chgData name="Ilona Pols" userId="66542220-73f0-4253-bf8a-f396b91d0ba8" providerId="ADAL" clId="{615C4E08-7249-4E80-97DA-024098B5572E}" dt="2023-09-20T14:13:39.878" v="23" actId="207"/>
      <pc:docMkLst>
        <pc:docMk/>
      </pc:docMkLst>
      <pc:sldChg chg="del">
        <pc:chgData name="Ilona Pols" userId="66542220-73f0-4253-bf8a-f396b91d0ba8" providerId="ADAL" clId="{615C4E08-7249-4E80-97DA-024098B5572E}" dt="2023-09-20T13:24:30.945" v="15" actId="47"/>
        <pc:sldMkLst>
          <pc:docMk/>
          <pc:sldMk cId="1321812446" sldId="260"/>
        </pc:sldMkLst>
      </pc:sldChg>
      <pc:sldChg chg="modSp mod modAnim">
        <pc:chgData name="Ilona Pols" userId="66542220-73f0-4253-bf8a-f396b91d0ba8" providerId="ADAL" clId="{615C4E08-7249-4E80-97DA-024098B5572E}" dt="2023-09-20T14:13:39.878" v="23" actId="207"/>
        <pc:sldMkLst>
          <pc:docMk/>
          <pc:sldMk cId="3659928324" sldId="262"/>
        </pc:sldMkLst>
        <pc:spChg chg="mod">
          <ac:chgData name="Ilona Pols" userId="66542220-73f0-4253-bf8a-f396b91d0ba8" providerId="ADAL" clId="{615C4E08-7249-4E80-97DA-024098B5572E}" dt="2023-09-20T14:13:39.878" v="23" actId="207"/>
          <ac:spMkLst>
            <pc:docMk/>
            <pc:sldMk cId="3659928324" sldId="262"/>
            <ac:spMk id="23" creationId="{E924C14D-E480-D650-DFFF-098DFE16390B}"/>
          </ac:spMkLst>
        </pc:spChg>
        <pc:spChg chg="mod">
          <ac:chgData name="Ilona Pols" userId="66542220-73f0-4253-bf8a-f396b91d0ba8" providerId="ADAL" clId="{615C4E08-7249-4E80-97DA-024098B5572E}" dt="2023-09-20T14:13:37.081" v="22" actId="207"/>
          <ac:spMkLst>
            <pc:docMk/>
            <pc:sldMk cId="3659928324" sldId="262"/>
            <ac:spMk id="24" creationId="{33699C42-2767-7ADB-F951-68439790DC33}"/>
          </ac:spMkLst>
        </pc:spChg>
      </pc:sldChg>
      <pc:sldChg chg="modSp mod">
        <pc:chgData name="Ilona Pols" userId="66542220-73f0-4253-bf8a-f396b91d0ba8" providerId="ADAL" clId="{615C4E08-7249-4E80-97DA-024098B5572E}" dt="2023-09-20T13:20:46.801" v="14" actId="20577"/>
        <pc:sldMkLst>
          <pc:docMk/>
          <pc:sldMk cId="1528116249" sldId="2147473715"/>
        </pc:sldMkLst>
        <pc:spChg chg="mod">
          <ac:chgData name="Ilona Pols" userId="66542220-73f0-4253-bf8a-f396b91d0ba8" providerId="ADAL" clId="{615C4E08-7249-4E80-97DA-024098B5572E}" dt="2023-09-20T13:20:46.801" v="14" actId="20577"/>
          <ac:spMkLst>
            <pc:docMk/>
            <pc:sldMk cId="1528116249" sldId="2147473715"/>
            <ac:spMk id="2" creationId="{343FD328-3A54-CE1A-1376-D1FEFFC31B52}"/>
          </ac:spMkLst>
        </pc:spChg>
      </pc:sldChg>
      <pc:sldChg chg="modSp mod">
        <pc:chgData name="Ilona Pols" userId="66542220-73f0-4253-bf8a-f396b91d0ba8" providerId="ADAL" clId="{615C4E08-7249-4E80-97DA-024098B5572E}" dt="2023-09-20T13:20:00.278" v="9" actId="20577"/>
        <pc:sldMkLst>
          <pc:docMk/>
          <pc:sldMk cId="3504473030" sldId="2147473730"/>
        </pc:sldMkLst>
        <pc:spChg chg="mod">
          <ac:chgData name="Ilona Pols" userId="66542220-73f0-4253-bf8a-f396b91d0ba8" providerId="ADAL" clId="{615C4E08-7249-4E80-97DA-024098B5572E}" dt="2023-09-20T13:20:00.278" v="9" actId="20577"/>
          <ac:spMkLst>
            <pc:docMk/>
            <pc:sldMk cId="3504473030" sldId="2147473730"/>
            <ac:spMk id="2" creationId="{DFFC356C-E189-A4D6-E186-608595BA34D1}"/>
          </ac:spMkLst>
        </pc:spChg>
      </pc:sldChg>
    </pc:docChg>
  </pc:docChgLst>
  <pc:docChgLst>
    <pc:chgData name="Jory van Dam" userId="a42852b5-b24d-4a7b-bf93-c73f28297421" providerId="ADAL" clId="{C7A19AF1-C143-46F0-8A40-73B15AD4C4C0}"/>
    <pc:docChg chg="undo custSel modSld">
      <pc:chgData name="Jory van Dam" userId="a42852b5-b24d-4a7b-bf93-c73f28297421" providerId="ADAL" clId="{C7A19AF1-C143-46F0-8A40-73B15AD4C4C0}" dt="2023-09-20T14:44:40.711" v="183" actId="20577"/>
      <pc:docMkLst>
        <pc:docMk/>
      </pc:docMkLst>
      <pc:sldChg chg="modNotesTx">
        <pc:chgData name="Jory van Dam" userId="a42852b5-b24d-4a7b-bf93-c73f28297421" providerId="ADAL" clId="{C7A19AF1-C143-46F0-8A40-73B15AD4C4C0}" dt="2023-09-20T14:35:22.254" v="7" actId="20577"/>
        <pc:sldMkLst>
          <pc:docMk/>
          <pc:sldMk cId="2500041605" sldId="2147473718"/>
        </pc:sldMkLst>
      </pc:sldChg>
      <pc:sldChg chg="modNotesTx">
        <pc:chgData name="Jory van Dam" userId="a42852b5-b24d-4a7b-bf93-c73f28297421" providerId="ADAL" clId="{C7A19AF1-C143-46F0-8A40-73B15AD4C4C0}" dt="2023-09-20T14:36:10.223" v="9" actId="20577"/>
        <pc:sldMkLst>
          <pc:docMk/>
          <pc:sldMk cId="3534737005" sldId="2147473719"/>
        </pc:sldMkLst>
      </pc:sldChg>
      <pc:sldChg chg="modNotesTx">
        <pc:chgData name="Jory van Dam" userId="a42852b5-b24d-4a7b-bf93-c73f28297421" providerId="ADAL" clId="{C7A19AF1-C143-46F0-8A40-73B15AD4C4C0}" dt="2023-09-20T14:38:03.812" v="25" actId="20577"/>
        <pc:sldMkLst>
          <pc:docMk/>
          <pc:sldMk cId="1111432969" sldId="2147473721"/>
        </pc:sldMkLst>
      </pc:sldChg>
      <pc:sldChg chg="modNotesTx">
        <pc:chgData name="Jory van Dam" userId="a42852b5-b24d-4a7b-bf93-c73f28297421" providerId="ADAL" clId="{C7A19AF1-C143-46F0-8A40-73B15AD4C4C0}" dt="2023-09-20T14:41:44.417" v="127"/>
        <pc:sldMkLst>
          <pc:docMk/>
          <pc:sldMk cId="2546903415" sldId="2147473723"/>
        </pc:sldMkLst>
      </pc:sldChg>
      <pc:sldChg chg="modNotesTx">
        <pc:chgData name="Jory van Dam" userId="a42852b5-b24d-4a7b-bf93-c73f28297421" providerId="ADAL" clId="{C7A19AF1-C143-46F0-8A40-73B15AD4C4C0}" dt="2023-09-20T14:44:40.711" v="183" actId="20577"/>
        <pc:sldMkLst>
          <pc:docMk/>
          <pc:sldMk cId="1838261683" sldId="2147473724"/>
        </pc:sldMkLst>
      </pc:sldChg>
      <pc:sldChg chg="modNotesTx">
        <pc:chgData name="Jory van Dam" userId="a42852b5-b24d-4a7b-bf93-c73f28297421" providerId="ADAL" clId="{C7A19AF1-C143-46F0-8A40-73B15AD4C4C0}" dt="2023-09-20T14:33:47.459" v="2" actId="6549"/>
        <pc:sldMkLst>
          <pc:docMk/>
          <pc:sldMk cId="3229274612" sldId="2147473728"/>
        </pc:sldMkLst>
      </pc:sldChg>
      <pc:sldChg chg="modNotesTx">
        <pc:chgData name="Jory van Dam" userId="a42852b5-b24d-4a7b-bf93-c73f28297421" providerId="ADAL" clId="{C7A19AF1-C143-46F0-8A40-73B15AD4C4C0}" dt="2023-09-20T14:38:46.875" v="27" actId="20577"/>
        <pc:sldMkLst>
          <pc:docMk/>
          <pc:sldMk cId="3504473030" sldId="2147473730"/>
        </pc:sldMkLst>
      </pc:sldChg>
    </pc:docChg>
  </pc:docChgLst>
  <pc:docChgLst>
    <pc:chgData name="Gilbert van Hemert" userId="S::gilbert@vosko.nl::bca47e37-6807-44a2-92a5-35a430e6e5cc" providerId="AD" clId="Web-{34235AEF-F7C7-AE82-C598-DC1D60527DE1}"/>
    <pc:docChg chg="addSld delSld">
      <pc:chgData name="Gilbert van Hemert" userId="S::gilbert@vosko.nl::bca47e37-6807-44a2-92a5-35a430e6e5cc" providerId="AD" clId="Web-{34235AEF-F7C7-AE82-C598-DC1D60527DE1}" dt="2023-09-20T13:25:32.527" v="1"/>
      <pc:docMkLst>
        <pc:docMk/>
      </pc:docMkLst>
      <pc:sldChg chg="del">
        <pc:chgData name="Gilbert van Hemert" userId="S::gilbert@vosko.nl::bca47e37-6807-44a2-92a5-35a430e6e5cc" providerId="AD" clId="Web-{34235AEF-F7C7-AE82-C598-DC1D60527DE1}" dt="2023-09-20T13:25:32.527" v="1"/>
        <pc:sldMkLst>
          <pc:docMk/>
          <pc:sldMk cId="310773561" sldId="2147473806"/>
        </pc:sldMkLst>
      </pc:sldChg>
      <pc:sldChg chg="add">
        <pc:chgData name="Gilbert van Hemert" userId="S::gilbert@vosko.nl::bca47e37-6807-44a2-92a5-35a430e6e5cc" providerId="AD" clId="Web-{34235AEF-F7C7-AE82-C598-DC1D60527DE1}" dt="2023-09-20T13:25:22.621" v="0"/>
        <pc:sldMkLst>
          <pc:docMk/>
          <pc:sldMk cId="2829197797" sldId="21474738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47CAD-9028-8A4C-A9B9-7EE470665A09}" type="datetimeFigureOut">
              <a:rPr lang="nl-NL" smtClean="0"/>
              <a:t>20-09-2023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FF19BC-0128-CB4A-9143-72842B9BB2C7}" type="slidenum">
              <a:rPr lang="nl-NL" smtClean="0"/>
              <a:t>‹nr.›</a:t>
            </a:fld>
            <a:endParaRPr lang="nl-NL"/>
          </a:p>
        </p:txBody>
      </p:sp>
    </p:spTree>
    <p:extLst>
      <p:ext uri="{BB962C8B-B14F-4D97-AF65-F5344CB8AC3E}">
        <p14:creationId xmlns:p14="http://schemas.microsoft.com/office/powerpoint/2010/main" val="95927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dm-p.com/?p=253"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Trends die wij </a:t>
            </a:r>
            <a:r>
              <a:rPr lang="en-US" dirty="0" err="1"/>
              <a:t>zien</a:t>
            </a:r>
            <a:r>
              <a:rPr lang="en-US" dirty="0"/>
              <a:t> in de </a:t>
            </a:r>
            <a:r>
              <a:rPr lang="en-US" dirty="0" err="1"/>
              <a:t>markt</a:t>
            </a:r>
            <a:r>
              <a:rPr lang="en-US" dirty="0"/>
              <a:t> -&gt; Conscia </a:t>
            </a:r>
            <a:r>
              <a:rPr lang="en-US" dirty="0" err="1"/>
              <a:t>invulling</a:t>
            </a:r>
            <a:r>
              <a:rPr lang="en-US" dirty="0"/>
              <a:t> </a:t>
            </a:r>
            <a:r>
              <a:rPr lang="en-US" dirty="0" err="1"/>
              <a:t>hierop</a:t>
            </a:r>
            <a:endParaRPr lang="en-US" dirty="0"/>
          </a:p>
          <a:p>
            <a:endParaRPr lang="en-US" dirty="0"/>
          </a:p>
          <a:p>
            <a:endParaRPr lang="en-US" dirty="0"/>
          </a:p>
          <a:p>
            <a:r>
              <a:rPr lang="en-US" dirty="0"/>
              <a:t>**** </a:t>
            </a:r>
            <a:r>
              <a:rPr lang="en-US" dirty="0" err="1"/>
              <a:t>bruggetje</a:t>
            </a:r>
            <a:r>
              <a:rPr lang="en-US" dirty="0"/>
              <a:t> </a:t>
            </a:r>
            <a:r>
              <a:rPr lang="en-US" dirty="0" err="1"/>
              <a:t>naar</a:t>
            </a:r>
            <a:r>
              <a:rPr lang="en-US" dirty="0"/>
              <a:t> next slides ****</a:t>
            </a:r>
            <a:endParaRPr lang="nl-NL" dirty="0"/>
          </a:p>
        </p:txBody>
      </p:sp>
      <p:sp>
        <p:nvSpPr>
          <p:cNvPr id="4" name="Slide Number Placeholder 3"/>
          <p:cNvSpPr>
            <a:spLocks noGrp="1"/>
          </p:cNvSpPr>
          <p:nvPr>
            <p:ph type="sldNum" sz="quarter" idx="5"/>
          </p:nvPr>
        </p:nvSpPr>
        <p:spPr/>
        <p:txBody>
          <a:bodyPr/>
          <a:lstStyle/>
          <a:p>
            <a:fld id="{B2FF19BC-0128-CB4A-9143-72842B9BB2C7}" type="slidenum">
              <a:rPr lang="nl-NL" smtClean="0"/>
              <a:t>2</a:t>
            </a:fld>
            <a:endParaRPr lang="nl-NL"/>
          </a:p>
        </p:txBody>
      </p:sp>
    </p:spTree>
    <p:extLst>
      <p:ext uri="{BB962C8B-B14F-4D97-AF65-F5344CB8AC3E}">
        <p14:creationId xmlns:p14="http://schemas.microsoft.com/office/powerpoint/2010/main" val="2765768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nl-NL"/>
              <a:t>DR is maatwerk</a:t>
            </a:r>
          </a:p>
          <a:p>
            <a:pPr marL="228600" indent="-228600">
              <a:buAutoNum type="arabicPlain"/>
            </a:pPr>
            <a:endParaRPr lang="nl-NL"/>
          </a:p>
          <a:p>
            <a:pPr marL="228600" indent="-228600">
              <a:buAutoNum type="arabicPlain"/>
            </a:pPr>
            <a:r>
              <a:rPr lang="nl-NL"/>
              <a:t>Enkelvoudig datacenter met Traditionele Off-Site back-up (tape o.i.d.) </a:t>
            </a:r>
          </a:p>
          <a:p>
            <a:pPr marL="228600" marR="0" lvl="0" indent="-228600" algn="l" defTabSz="914400" rtl="0" eaLnBrk="1" fontAlgn="auto" latinLnBrk="0" hangingPunct="1">
              <a:lnSpc>
                <a:spcPct val="100000"/>
              </a:lnSpc>
              <a:spcBef>
                <a:spcPts val="0"/>
              </a:spcBef>
              <a:spcAft>
                <a:spcPts val="0"/>
              </a:spcAft>
              <a:buClrTx/>
              <a:buSzTx/>
              <a:buFontTx/>
              <a:buAutoNum type="arabicPlain"/>
              <a:tabLst/>
              <a:defRPr/>
            </a:pPr>
            <a:r>
              <a:rPr lang="nl-NL"/>
              <a:t>Enkelvoudig datacenter met Off-Site </a:t>
            </a:r>
            <a:r>
              <a:rPr lang="nl-NL" err="1"/>
              <a:t>cloud</a:t>
            </a:r>
            <a:r>
              <a:rPr lang="nl-NL"/>
              <a:t> back-up (BaaS)</a:t>
            </a:r>
          </a:p>
          <a:p>
            <a:pPr marL="228600" marR="0" lvl="0" indent="-228600" algn="l" defTabSz="914400" rtl="0" eaLnBrk="1" fontAlgn="auto" latinLnBrk="0" hangingPunct="1">
              <a:lnSpc>
                <a:spcPct val="100000"/>
              </a:lnSpc>
              <a:spcBef>
                <a:spcPts val="0"/>
              </a:spcBef>
              <a:spcAft>
                <a:spcPts val="0"/>
              </a:spcAft>
              <a:buClrTx/>
              <a:buSzTx/>
              <a:buFontTx/>
              <a:buAutoNum type="arabicPlain"/>
              <a:tabLst/>
              <a:defRPr/>
            </a:pPr>
            <a:endParaRPr lang="nl-NL"/>
          </a:p>
          <a:p>
            <a:pPr marL="228600" marR="0" lvl="0" indent="-228600" algn="l" defTabSz="914400" rtl="0" eaLnBrk="1" fontAlgn="auto" latinLnBrk="0" hangingPunct="1">
              <a:lnSpc>
                <a:spcPct val="100000"/>
              </a:lnSpc>
              <a:spcBef>
                <a:spcPts val="0"/>
              </a:spcBef>
              <a:spcAft>
                <a:spcPts val="0"/>
              </a:spcAft>
              <a:buClrTx/>
              <a:buSzTx/>
              <a:buFontTx/>
              <a:buAutoNum type="arabicPlain"/>
              <a:tabLst/>
              <a:defRPr/>
            </a:pPr>
            <a:r>
              <a:rPr lang="nl-NL"/>
              <a:t>Enkelvoudig/</a:t>
            </a:r>
            <a:r>
              <a:rPr lang="nl-NL" err="1"/>
              <a:t>dual</a:t>
            </a:r>
            <a:r>
              <a:rPr lang="nl-NL"/>
              <a:t> datacenter met Off-Site </a:t>
            </a:r>
            <a:r>
              <a:rPr lang="nl-NL" err="1"/>
              <a:t>cloud</a:t>
            </a:r>
            <a:r>
              <a:rPr lang="nl-NL"/>
              <a:t> uitwijk (</a:t>
            </a:r>
            <a:r>
              <a:rPr lang="nl-NL" err="1"/>
              <a:t>DRaaS</a:t>
            </a:r>
            <a:r>
              <a:rPr lang="nl-NL"/>
              <a:t>)</a:t>
            </a:r>
          </a:p>
          <a:p>
            <a:pPr marL="228600" marR="0" lvl="0" indent="-228600" algn="l" defTabSz="914400" rtl="0" eaLnBrk="1" fontAlgn="auto" latinLnBrk="0" hangingPunct="1">
              <a:lnSpc>
                <a:spcPct val="100000"/>
              </a:lnSpc>
              <a:spcBef>
                <a:spcPts val="0"/>
              </a:spcBef>
              <a:spcAft>
                <a:spcPts val="0"/>
              </a:spcAft>
              <a:buClrTx/>
              <a:buSzTx/>
              <a:buFontTx/>
              <a:buAutoNum type="arabicPlain"/>
              <a:tabLst/>
              <a:defRPr/>
            </a:pPr>
            <a:endParaRPr lang="nl-NL"/>
          </a:p>
          <a:p>
            <a:pPr marL="228600" marR="0" lvl="0" indent="-228600" algn="l" defTabSz="914400" rtl="0" eaLnBrk="1" fontAlgn="auto" latinLnBrk="0" hangingPunct="1">
              <a:lnSpc>
                <a:spcPct val="100000"/>
              </a:lnSpc>
              <a:spcBef>
                <a:spcPts val="0"/>
              </a:spcBef>
              <a:spcAft>
                <a:spcPts val="0"/>
              </a:spcAft>
              <a:buClrTx/>
              <a:buSzTx/>
              <a:buFontTx/>
              <a:buAutoNum type="arabicPlain"/>
              <a:tabLst/>
              <a:defRPr/>
            </a:pPr>
            <a:r>
              <a:rPr lang="nl-NL"/>
              <a:t>Redundant datacenter Actief / Passief (RTO = 1hr)</a:t>
            </a:r>
          </a:p>
          <a:p>
            <a:pPr marL="228600" marR="0" lvl="0" indent="-228600" algn="l" defTabSz="914400" rtl="0" eaLnBrk="1" fontAlgn="auto" latinLnBrk="0" hangingPunct="1">
              <a:lnSpc>
                <a:spcPct val="100000"/>
              </a:lnSpc>
              <a:spcBef>
                <a:spcPts val="0"/>
              </a:spcBef>
              <a:spcAft>
                <a:spcPts val="0"/>
              </a:spcAft>
              <a:buClrTx/>
              <a:buSzTx/>
              <a:buFontTx/>
              <a:buAutoNum type="arabicPlain"/>
              <a:tabLst/>
              <a:defRPr/>
            </a:pPr>
            <a:r>
              <a:rPr lang="nl-NL"/>
              <a:t>Redundant datacenter Actief / Actief (RTO = 0)</a:t>
            </a:r>
          </a:p>
          <a:p>
            <a:pPr marL="228600" marR="0" lvl="0" indent="-228600" algn="l" defTabSz="914400" rtl="0" eaLnBrk="1" fontAlgn="auto" latinLnBrk="0" hangingPunct="1">
              <a:lnSpc>
                <a:spcPct val="100000"/>
              </a:lnSpc>
              <a:spcBef>
                <a:spcPts val="0"/>
              </a:spcBef>
              <a:spcAft>
                <a:spcPts val="0"/>
              </a:spcAft>
              <a:buClrTx/>
              <a:buSzTx/>
              <a:buFontTx/>
              <a:buAutoNum type="arabicPlain"/>
              <a:tabLst/>
              <a:defRPr/>
            </a:pPr>
            <a:endParaRPr lang="nl-NL"/>
          </a:p>
          <a:p>
            <a:endParaRPr lang="nl-NL"/>
          </a:p>
        </p:txBody>
      </p:sp>
      <p:sp>
        <p:nvSpPr>
          <p:cNvPr id="4" name="Slide Number Placeholder 3"/>
          <p:cNvSpPr>
            <a:spLocks noGrp="1"/>
          </p:cNvSpPr>
          <p:nvPr>
            <p:ph type="sldNum" sz="quarter" idx="5"/>
          </p:nvPr>
        </p:nvSpPr>
        <p:spPr/>
        <p:txBody>
          <a:bodyPr/>
          <a:lstStyle/>
          <a:p>
            <a:fld id="{B2FF19BC-0128-CB4A-9143-72842B9BB2C7}" type="slidenum">
              <a:rPr lang="nl-NL" smtClean="0"/>
              <a:t>11</a:t>
            </a:fld>
            <a:endParaRPr lang="nl-NL"/>
          </a:p>
        </p:txBody>
      </p:sp>
    </p:spTree>
    <p:extLst>
      <p:ext uri="{BB962C8B-B14F-4D97-AF65-F5344CB8AC3E}">
        <p14:creationId xmlns:p14="http://schemas.microsoft.com/office/powerpoint/2010/main" val="4014703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Wat is Cloud Connect? </a:t>
            </a:r>
          </a:p>
          <a:p>
            <a:r>
              <a:rPr lang="nl-NL"/>
              <a:t>Cloud Connect – denk aan datacenter cross-</a:t>
            </a:r>
            <a:r>
              <a:rPr lang="nl-NL" err="1"/>
              <a:t>connect</a:t>
            </a:r>
            <a:r>
              <a:rPr lang="nl-NL"/>
              <a:t> – is een ander datacentercircuit dat u een verbinding biedt met de publieke </a:t>
            </a:r>
            <a:r>
              <a:rPr lang="nl-NL" err="1"/>
              <a:t>cloud</a:t>
            </a:r>
            <a:r>
              <a:rPr lang="nl-NL"/>
              <a:t> van uw keuze. </a:t>
            </a:r>
          </a:p>
          <a:p>
            <a:r>
              <a:rPr lang="nl-NL"/>
              <a:t>Cloud Connect het openbare internet omzeilen, waardoor u een </a:t>
            </a:r>
            <a:r>
              <a:rPr lang="nl-NL" err="1"/>
              <a:t>naadlozere</a:t>
            </a:r>
            <a:r>
              <a:rPr lang="nl-NL"/>
              <a:t> en effectievere verbinding met de </a:t>
            </a:r>
            <a:r>
              <a:rPr lang="nl-NL" err="1"/>
              <a:t>cloud</a:t>
            </a:r>
            <a:r>
              <a:rPr lang="nl-NL"/>
              <a:t> krijgt. </a:t>
            </a:r>
          </a:p>
          <a:p>
            <a:endParaRPr lang="nl-NL"/>
          </a:p>
          <a:p>
            <a:r>
              <a:rPr lang="nl-NL"/>
              <a:t>Waarom zou ik Cloud Connect overwegen? </a:t>
            </a:r>
          </a:p>
          <a:p>
            <a:endParaRPr lang="nl-NL"/>
          </a:p>
          <a:p>
            <a:pPr marL="228600" indent="-228600">
              <a:buAutoNum type="arabicPeriod"/>
            </a:pPr>
            <a:r>
              <a:rPr lang="nl-NL" b="1"/>
              <a:t>Financieel</a:t>
            </a:r>
            <a:r>
              <a:rPr lang="nl-NL"/>
              <a:t>: Aanbieders van publieke </a:t>
            </a:r>
            <a:r>
              <a:rPr lang="nl-NL" err="1"/>
              <a:t>clouds</a:t>
            </a:r>
            <a:r>
              <a:rPr lang="nl-NL"/>
              <a:t> brengen u bijna altijd kosten in rekening om gegevens uit de </a:t>
            </a:r>
            <a:r>
              <a:rPr lang="nl-NL" err="1"/>
              <a:t>cloud</a:t>
            </a:r>
            <a:r>
              <a:rPr lang="nl-NL"/>
              <a:t> naar uw lokale datacenter te halen. Als u voldoende gegevens verplaatst, kunnen deze kosten voor uitgaand verkeer uiteindelijk oplopen. Met een Cloud </a:t>
            </a:r>
            <a:r>
              <a:rPr lang="nl-NL" err="1"/>
              <a:t>connect</a:t>
            </a:r>
            <a:r>
              <a:rPr lang="nl-NL"/>
              <a:t> verbinding kan dit afgekocht worden</a:t>
            </a:r>
          </a:p>
          <a:p>
            <a:pPr marL="228600" indent="-228600">
              <a:buAutoNum type="arabicPeriod"/>
            </a:pPr>
            <a:r>
              <a:rPr lang="nl-NL" b="1"/>
              <a:t>Prestaties</a:t>
            </a:r>
            <a:r>
              <a:rPr lang="nl-NL"/>
              <a:t>: U wilt niet dat uw AWS- of </a:t>
            </a:r>
            <a:r>
              <a:rPr lang="nl-NL" err="1"/>
              <a:t>Azure</a:t>
            </a:r>
            <a:r>
              <a:rPr lang="nl-NL"/>
              <a:t>-verkeer, dat vaak </a:t>
            </a:r>
            <a:r>
              <a:rPr lang="nl-NL" err="1"/>
              <a:t>bedrijfskritisch</a:t>
            </a:r>
            <a:r>
              <a:rPr lang="nl-NL"/>
              <a:t> is, wordt gedeeld met uw reguliere verkeer zoals e-mail. Door een speciale lijn naar uw </a:t>
            </a:r>
            <a:r>
              <a:rPr lang="nl-NL" err="1"/>
              <a:t>cloud</a:t>
            </a:r>
            <a:r>
              <a:rPr lang="nl-NL"/>
              <a:t> te creëren, vermijdt u de kans op </a:t>
            </a:r>
            <a:r>
              <a:rPr lang="nl-NL" err="1"/>
              <a:t>latency</a:t>
            </a:r>
            <a:r>
              <a:rPr lang="nl-NL"/>
              <a:t> problemen met uw meest kritieke gegevens. Soms moet u er ook voor zorgen dat u op een specifieke locatie verbinding maakt met de </a:t>
            </a:r>
            <a:r>
              <a:rPr lang="nl-NL" err="1"/>
              <a:t>cloud</a:t>
            </a:r>
            <a:r>
              <a:rPr lang="nl-NL"/>
              <a:t> als u specifieke </a:t>
            </a:r>
            <a:r>
              <a:rPr lang="nl-NL" err="1"/>
              <a:t>workloads</a:t>
            </a:r>
            <a:r>
              <a:rPr lang="nl-NL"/>
              <a:t> of applicaties in de </a:t>
            </a:r>
            <a:r>
              <a:rPr lang="nl-NL" err="1"/>
              <a:t>cloud</a:t>
            </a:r>
            <a:r>
              <a:rPr lang="nl-NL"/>
              <a:t> uitvoert. Als u bijvoorbeeld werklasten vanuit het </a:t>
            </a:r>
            <a:r>
              <a:rPr lang="nl-NL" err="1"/>
              <a:t>Midwesten</a:t>
            </a:r>
            <a:r>
              <a:rPr lang="nl-NL"/>
              <a:t> uitvoert, wilt u waarschijnlijk verbinding maken met de </a:t>
            </a:r>
            <a:r>
              <a:rPr lang="nl-NL" err="1"/>
              <a:t>Midwest</a:t>
            </a:r>
            <a:r>
              <a:rPr lang="nl-NL"/>
              <a:t>-faciliteit of het </a:t>
            </a:r>
            <a:r>
              <a:rPr lang="nl-NL" err="1"/>
              <a:t>Midwest</a:t>
            </a:r>
            <a:r>
              <a:rPr lang="nl-NL"/>
              <a:t>-datacenter van welke </a:t>
            </a:r>
            <a:r>
              <a:rPr lang="nl-NL" err="1"/>
              <a:t>cloudprovider</a:t>
            </a:r>
            <a:r>
              <a:rPr lang="nl-NL"/>
              <a:t> u ook gebruikt. Cloud Connect biedt u een betrouwbaardere methode om dit te bereiken, waardoor de prestaties worden verbeterd en ervoor wordt gezorgd dat alles wat u in de </a:t>
            </a:r>
            <a:r>
              <a:rPr lang="nl-NL" err="1"/>
              <a:t>cloud</a:t>
            </a:r>
            <a:r>
              <a:rPr lang="nl-NL"/>
              <a:t> gebruikt, effectief wordt uitgevoerd. </a:t>
            </a:r>
          </a:p>
          <a:p>
            <a:pPr marL="228600" indent="-228600">
              <a:buAutoNum type="arabicPeriod"/>
            </a:pPr>
            <a:r>
              <a:rPr lang="nl-NL" b="1"/>
              <a:t>Beveiliging</a:t>
            </a:r>
            <a:r>
              <a:rPr lang="nl-NL"/>
              <a:t>: Cloud Connect biedt u een speciale verbinding tussen uw datacenter en de </a:t>
            </a:r>
            <a:r>
              <a:rPr lang="nl-NL" err="1"/>
              <a:t>cloud</a:t>
            </a:r>
            <a:r>
              <a:rPr lang="nl-NL"/>
              <a:t>. Het resultaat is dat het privé en veilig is en dat uw gegevens niet langer via het openbare internet reizen.</a:t>
            </a:r>
          </a:p>
        </p:txBody>
      </p:sp>
      <p:sp>
        <p:nvSpPr>
          <p:cNvPr id="4" name="Slide Number Placeholder 3"/>
          <p:cNvSpPr>
            <a:spLocks noGrp="1"/>
          </p:cNvSpPr>
          <p:nvPr>
            <p:ph type="sldNum" sz="quarter" idx="5"/>
          </p:nvPr>
        </p:nvSpPr>
        <p:spPr/>
        <p:txBody>
          <a:bodyPr/>
          <a:lstStyle/>
          <a:p>
            <a:fld id="{B2FF19BC-0128-CB4A-9143-72842B9BB2C7}" type="slidenum">
              <a:rPr lang="nl-NL" smtClean="0"/>
              <a:t>12</a:t>
            </a:fld>
            <a:endParaRPr lang="nl-NL"/>
          </a:p>
        </p:txBody>
      </p:sp>
    </p:spTree>
    <p:extLst>
      <p:ext uri="{BB962C8B-B14F-4D97-AF65-F5344CB8AC3E}">
        <p14:creationId xmlns:p14="http://schemas.microsoft.com/office/powerpoint/2010/main" val="779642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AutoNum type="arabicParenR"/>
            </a:pPr>
            <a:r>
              <a:rPr lang="nl-NL" b="1"/>
              <a:t>Kostenreductie</a:t>
            </a:r>
            <a:r>
              <a:rPr lang="nl-NL"/>
              <a:t> </a:t>
            </a:r>
          </a:p>
          <a:p>
            <a:pPr marL="457200" lvl="1" indent="0">
              <a:buNone/>
            </a:pPr>
            <a:r>
              <a:rPr lang="nl-NL"/>
              <a:t>	belangrijkste factor bij </a:t>
            </a:r>
            <a:r>
              <a:rPr lang="nl-NL" err="1"/>
              <a:t>cloudoptimalisatie</a:t>
            </a:r>
            <a:r>
              <a:rPr lang="nl-NL"/>
              <a:t>. </a:t>
            </a:r>
          </a:p>
          <a:p>
            <a:pPr marL="1143000" lvl="2" indent="-228600">
              <a:buAutoNum type="arabicParenR"/>
            </a:pPr>
            <a:r>
              <a:rPr lang="nl-NL"/>
              <a:t>Teveel resources toegekend -&gt; vanuit </a:t>
            </a:r>
            <a:r>
              <a:rPr lang="nl-NL" err="1"/>
              <a:t>unlimited</a:t>
            </a:r>
            <a:r>
              <a:rPr lang="nl-NL"/>
              <a:t> </a:t>
            </a:r>
            <a:r>
              <a:rPr lang="nl-NL" err="1"/>
              <a:t>cloud</a:t>
            </a:r>
            <a:r>
              <a:rPr lang="nl-NL"/>
              <a:t> gedachte</a:t>
            </a:r>
          </a:p>
          <a:p>
            <a:pPr marL="1143000" lvl="2" indent="-228600">
              <a:buAutoNum type="arabicParenR"/>
            </a:pPr>
            <a:r>
              <a:rPr lang="nl-NL"/>
              <a:t>De complexe prijsmenu's die verschillende tarieven hanteren voor dezelfde services in verschillende regio's of tijden.</a:t>
            </a:r>
          </a:p>
          <a:p>
            <a:pPr marL="1143000" lvl="2" indent="-228600">
              <a:buAutoNum type="arabicParenR"/>
            </a:pPr>
            <a:endParaRPr lang="nl-NL"/>
          </a:p>
          <a:p>
            <a:pPr marL="685800" lvl="1" indent="-228600">
              <a:buAutoNum type="arabicParenR"/>
            </a:pPr>
            <a:r>
              <a:rPr lang="nl-NL" b="1"/>
              <a:t>Prestaties</a:t>
            </a:r>
            <a:r>
              <a:rPr lang="nl-NL"/>
              <a:t>;</a:t>
            </a:r>
          </a:p>
          <a:p>
            <a:pPr marL="457200" lvl="1" indent="0">
              <a:buNone/>
            </a:pPr>
            <a:r>
              <a:rPr lang="nl-NL"/>
              <a:t>	Doel -&gt; uw services en applicaties snel en soepel werken. </a:t>
            </a:r>
          </a:p>
          <a:p>
            <a:pPr marL="1143000" lvl="2" indent="-228600">
              <a:buAutoNum type="arabicParenR"/>
            </a:pPr>
            <a:r>
              <a:rPr lang="nl-NL"/>
              <a:t>Begin met een </a:t>
            </a:r>
            <a:r>
              <a:rPr lang="nl-NL" err="1"/>
              <a:t>cloudarchitectuur</a:t>
            </a:r>
            <a:r>
              <a:rPr lang="nl-NL"/>
              <a:t>.</a:t>
            </a:r>
          </a:p>
          <a:p>
            <a:pPr marL="1600200" lvl="3" indent="-228600">
              <a:buAutoNum type="arabicParenR"/>
            </a:pPr>
            <a:r>
              <a:rPr lang="nl-NL"/>
              <a:t>Een </a:t>
            </a:r>
            <a:r>
              <a:rPr lang="nl-NL" err="1"/>
              <a:t>cloudarchitectuur</a:t>
            </a:r>
            <a:r>
              <a:rPr lang="nl-NL"/>
              <a:t> die gegevensoverdracht tussen verschillende regio's of afzonderlijke </a:t>
            </a:r>
            <a:r>
              <a:rPr lang="nl-NL" err="1"/>
              <a:t>clouds</a:t>
            </a:r>
            <a:r>
              <a:rPr lang="nl-NL"/>
              <a:t> vereist, kan bijvoorbeeld last hebben van slechte prestaties als gevolg van </a:t>
            </a:r>
            <a:r>
              <a:rPr lang="nl-NL" err="1"/>
              <a:t>netwerklatency</a:t>
            </a:r>
            <a:r>
              <a:rPr lang="nl-NL"/>
              <a:t> en knelpunten. </a:t>
            </a:r>
          </a:p>
          <a:p>
            <a:pPr marL="1600200" lvl="3" indent="-228600">
              <a:buAutoNum type="arabicParenR"/>
            </a:pPr>
            <a:r>
              <a:rPr lang="nl-NL"/>
              <a:t>De toewijzing van virtuele machines (VM) kan voor bepaalde </a:t>
            </a:r>
            <a:r>
              <a:rPr lang="nl-NL" err="1"/>
              <a:t>workloads</a:t>
            </a:r>
            <a:r>
              <a:rPr lang="nl-NL"/>
              <a:t> beperkter zijn: </a:t>
            </a:r>
            <a:r>
              <a:rPr lang="nl-NL" err="1"/>
              <a:t>serverloze</a:t>
            </a:r>
            <a:r>
              <a:rPr lang="nl-NL"/>
              <a:t> functies presteren mogelijk beter dan standaard-</a:t>
            </a:r>
            <a:r>
              <a:rPr lang="nl-NL" err="1"/>
              <a:t>VM’s</a:t>
            </a:r>
            <a:r>
              <a:rPr lang="nl-NL"/>
              <a:t>. </a:t>
            </a:r>
          </a:p>
          <a:p>
            <a:pPr marL="1600200" lvl="3" indent="-228600">
              <a:buAutoNum type="arabicParenR"/>
            </a:pPr>
            <a:r>
              <a:rPr lang="nl-NL"/>
              <a:t>Zelfs als de code niet expliciet </a:t>
            </a:r>
            <a:r>
              <a:rPr lang="nl-NL" err="1"/>
              <a:t>cloudspecifiek</a:t>
            </a:r>
            <a:r>
              <a:rPr lang="nl-NL"/>
              <a:t> is, kan de onderliggende efficiëntie ervan een aanzienlijke impact hebben op de </a:t>
            </a:r>
            <a:r>
              <a:rPr lang="nl-NL" err="1"/>
              <a:t>cloudprestaties</a:t>
            </a:r>
            <a:r>
              <a:rPr lang="nl-NL"/>
              <a:t>. </a:t>
            </a:r>
          </a:p>
          <a:p>
            <a:pPr marL="1600200" lvl="3" indent="-228600">
              <a:buAutoNum type="arabicParenR"/>
            </a:pPr>
            <a:r>
              <a:rPr lang="nl-NL"/>
              <a:t>U moet de prestaties van alle applicatiecode regelmatig testen voordat u deze implementeert.</a:t>
            </a:r>
          </a:p>
          <a:p>
            <a:pPr marL="1600200" lvl="3" indent="-228600">
              <a:buAutoNum type="arabicParenR"/>
            </a:pPr>
            <a:endParaRPr lang="nl-NL"/>
          </a:p>
          <a:p>
            <a:pPr marL="685800" lvl="1" indent="-228600">
              <a:buAutoNum type="arabicParenR"/>
            </a:pPr>
            <a:r>
              <a:rPr lang="nl-NL" b="1"/>
              <a:t>Betrouwbaarheid</a:t>
            </a:r>
          </a:p>
          <a:p>
            <a:pPr marL="1143000" lvl="2" indent="-228600">
              <a:buAutoNum type="arabicParenR"/>
            </a:pPr>
            <a:r>
              <a:rPr lang="nl-NL"/>
              <a:t>Het bieden van redundantie is een solide strategie om de betrouwbaarheid te garanderen. </a:t>
            </a:r>
          </a:p>
          <a:p>
            <a:pPr marL="1143000" marR="0" lvl="2" indent="-228600" algn="l" defTabSz="914400" rtl="0" eaLnBrk="1" fontAlgn="auto" latinLnBrk="0" hangingPunct="1">
              <a:lnSpc>
                <a:spcPct val="100000"/>
              </a:lnSpc>
              <a:spcBef>
                <a:spcPts val="0"/>
              </a:spcBef>
              <a:spcAft>
                <a:spcPts val="0"/>
              </a:spcAft>
              <a:buClrTx/>
              <a:buSzTx/>
              <a:buFontTx/>
              <a:buAutoNum type="arabicParenR"/>
              <a:tabLst/>
              <a:defRPr/>
            </a:pPr>
            <a:r>
              <a:rPr lang="nl-NL"/>
              <a:t>meerdere </a:t>
            </a:r>
            <a:r>
              <a:rPr lang="nl-NL" err="1"/>
              <a:t>workloads</a:t>
            </a:r>
            <a:r>
              <a:rPr lang="nl-NL"/>
              <a:t> implementeert in meerdere regio's binnen een </a:t>
            </a:r>
            <a:r>
              <a:rPr lang="nl-NL" err="1"/>
              <a:t>cloud</a:t>
            </a:r>
            <a:r>
              <a:rPr lang="nl-NL"/>
              <a:t> of in afzonderlijke </a:t>
            </a:r>
            <a:r>
              <a:rPr lang="nl-NL" err="1"/>
              <a:t>clouds</a:t>
            </a:r>
            <a:r>
              <a:rPr lang="nl-NL"/>
              <a:t>.  (Oplossingen van derden die </a:t>
            </a:r>
            <a:r>
              <a:rPr lang="nl-NL" err="1"/>
              <a:t>SLA's</a:t>
            </a:r>
            <a:r>
              <a:rPr lang="nl-NL"/>
              <a:t> op bedrijfsniveau voor meerdere </a:t>
            </a:r>
            <a:r>
              <a:rPr lang="nl-NL" err="1"/>
              <a:t>clouds</a:t>
            </a:r>
            <a:r>
              <a:rPr lang="nl-NL"/>
              <a:t> garanderen, kunnen deze strategieën ook aanvullen.)</a:t>
            </a:r>
          </a:p>
          <a:p>
            <a:pPr marL="1143000" lvl="2" indent="-228600">
              <a:buAutoNum type="arabicParenR"/>
            </a:pPr>
            <a:r>
              <a:rPr lang="nl-NL"/>
              <a:t>redundantiestrategie in evenwicht te brengen met kostenoptimalisatiedoelstellingen </a:t>
            </a:r>
          </a:p>
          <a:p>
            <a:pPr marL="1143000" lvl="2" indent="-228600">
              <a:buAutoNum type="arabicParenR"/>
            </a:pPr>
            <a:endParaRPr lang="nl-NL"/>
          </a:p>
          <a:p>
            <a:pPr marL="685800" lvl="1" indent="-228600">
              <a:buAutoNum type="arabicParenR"/>
            </a:pPr>
            <a:r>
              <a:rPr lang="nl-NL" b="1"/>
              <a:t>Security</a:t>
            </a:r>
            <a:r>
              <a:rPr lang="nl-NL"/>
              <a:t>;</a:t>
            </a:r>
          </a:p>
          <a:p>
            <a:pPr marL="1143000" lvl="2" indent="-228600">
              <a:buAutoNum type="arabicParenR"/>
            </a:pPr>
            <a:r>
              <a:rPr lang="nl-NL"/>
              <a:t>U kunt deze uitdaging aangaan door gecentraliseerde zichtbaarheid te bereiken en tools te gebruiken die bruikbare beveiligingsinzichten bieden. </a:t>
            </a:r>
          </a:p>
          <a:p>
            <a:pPr marL="1143000" lvl="2" indent="-228600">
              <a:buAutoNum type="arabicParenR"/>
            </a:pPr>
            <a:r>
              <a:rPr lang="nl-NL"/>
              <a:t>preventieve als reactieve maatregelen biedt, zoals: Bewustzijn vóór gebeurtenissen </a:t>
            </a:r>
          </a:p>
          <a:p>
            <a:pPr marL="1143000" lvl="2" indent="-228600">
              <a:buAutoNum type="arabicParenR"/>
            </a:pPr>
            <a:r>
              <a:rPr lang="nl-NL"/>
              <a:t>Opvallende beveiligingen vóór gebeurtenissen zijn onder meer containerzichtbaarheid, </a:t>
            </a:r>
            <a:r>
              <a:rPr lang="nl-NL" err="1"/>
              <a:t>VPN's</a:t>
            </a:r>
            <a:r>
              <a:rPr lang="nl-NL"/>
              <a:t> en VM-versleuteling (virtuele machines). </a:t>
            </a:r>
          </a:p>
          <a:p>
            <a:pPr marL="1143000" lvl="2" indent="-228600">
              <a:buAutoNum type="arabicParenR"/>
            </a:pPr>
            <a:r>
              <a:rPr lang="nl-NL"/>
              <a:t>Bewustzijn na de gebeurtenis: pas maatregelen toe die helpen bij het effectief en snel identificeren van en reageren op beveiligingsgebeurtenissen. </a:t>
            </a:r>
          </a:p>
          <a:p>
            <a:pPr marL="1143000" lvl="2" indent="-228600">
              <a:buAutoNum type="arabicParenR"/>
            </a:pPr>
            <a:r>
              <a:rPr lang="nl-NL" err="1"/>
              <a:t>DevSecOps</a:t>
            </a:r>
            <a:r>
              <a:rPr lang="nl-NL"/>
              <a:t>, tools voor het beperken van beveiligingsrisico's en automatisering van compliance.</a:t>
            </a:r>
          </a:p>
          <a:p>
            <a:endParaRPr lang="nl-NL"/>
          </a:p>
          <a:p>
            <a:endParaRPr lang="nl-NL"/>
          </a:p>
        </p:txBody>
      </p:sp>
      <p:sp>
        <p:nvSpPr>
          <p:cNvPr id="4" name="Slide Number Placeholder 3"/>
          <p:cNvSpPr>
            <a:spLocks noGrp="1"/>
          </p:cNvSpPr>
          <p:nvPr>
            <p:ph type="sldNum" sz="quarter" idx="5"/>
          </p:nvPr>
        </p:nvSpPr>
        <p:spPr/>
        <p:txBody>
          <a:bodyPr/>
          <a:lstStyle/>
          <a:p>
            <a:fld id="{B2FF19BC-0128-CB4A-9143-72842B9BB2C7}" type="slidenum">
              <a:rPr lang="nl-NL" smtClean="0"/>
              <a:t>13</a:t>
            </a:fld>
            <a:endParaRPr lang="nl-NL"/>
          </a:p>
        </p:txBody>
      </p:sp>
    </p:spTree>
    <p:extLst>
      <p:ext uri="{BB962C8B-B14F-4D97-AF65-F5344CB8AC3E}">
        <p14:creationId xmlns:p14="http://schemas.microsoft.com/office/powerpoint/2010/main" val="4246683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solidFill>
                  <a:srgbClr val="464646"/>
                </a:solidFill>
                <a:latin typeface="Arial" panose="020B0604020202020204" pitchFamily="34" charset="0"/>
              </a:rPr>
              <a:t>Best practices;</a:t>
            </a:r>
          </a:p>
          <a:p>
            <a:pPr algn="l" fontAlgn="base"/>
            <a:r>
              <a:rPr lang="nl-NL" b="1" i="0">
                <a:solidFill>
                  <a:srgbClr val="1E1E9A"/>
                </a:solidFill>
                <a:effectLst/>
                <a:latin typeface="Axiforma"/>
              </a:rPr>
              <a:t>Right-Sizing Computing Services</a:t>
            </a:r>
          </a:p>
          <a:p>
            <a:r>
              <a:rPr lang="en-US" b="1" i="0">
                <a:solidFill>
                  <a:srgbClr val="1E1E9A"/>
                </a:solidFill>
                <a:effectLst/>
                <a:latin typeface="Axiforma"/>
              </a:rPr>
              <a:t>Making Use of Spot Instances</a:t>
            </a:r>
          </a:p>
          <a:p>
            <a:r>
              <a:rPr lang="nl-NL" b="1" i="0" err="1">
                <a:solidFill>
                  <a:srgbClr val="1E1E9A"/>
                </a:solidFill>
                <a:effectLst/>
                <a:latin typeface="Axiforma"/>
              </a:rPr>
              <a:t>Investing</a:t>
            </a:r>
            <a:r>
              <a:rPr lang="nl-NL" b="1" i="0">
                <a:solidFill>
                  <a:srgbClr val="1E1E9A"/>
                </a:solidFill>
                <a:effectLst/>
                <a:latin typeface="Axiforma"/>
              </a:rPr>
              <a:t> in </a:t>
            </a:r>
            <a:r>
              <a:rPr lang="nl-NL" b="1" i="0" err="1">
                <a:solidFill>
                  <a:srgbClr val="1E1E9A"/>
                </a:solidFill>
                <a:effectLst/>
                <a:latin typeface="Axiforma"/>
              </a:rPr>
              <a:t>Reserved</a:t>
            </a:r>
            <a:r>
              <a:rPr lang="nl-NL" b="1" i="0">
                <a:solidFill>
                  <a:srgbClr val="1E1E9A"/>
                </a:solidFill>
                <a:effectLst/>
                <a:latin typeface="Axiforma"/>
              </a:rPr>
              <a:t> </a:t>
            </a:r>
            <a:r>
              <a:rPr lang="nl-NL" b="1" i="0" err="1">
                <a:solidFill>
                  <a:srgbClr val="1E1E9A"/>
                </a:solidFill>
                <a:effectLst/>
                <a:latin typeface="Axiforma"/>
              </a:rPr>
              <a:t>Instances</a:t>
            </a:r>
            <a:endParaRPr lang="nl-NL" b="1" i="0">
              <a:solidFill>
                <a:srgbClr val="1E1E9A"/>
              </a:solidFill>
              <a:effectLst/>
              <a:latin typeface="Axiforma"/>
            </a:endParaRPr>
          </a:p>
          <a:p>
            <a:r>
              <a:rPr lang="en-US" b="1" i="0">
                <a:solidFill>
                  <a:srgbClr val="1E1E9A"/>
                </a:solidFill>
                <a:effectLst/>
                <a:latin typeface="Axiforma"/>
              </a:rPr>
              <a:t>Identifying Unused Resources and Removing Them</a:t>
            </a:r>
          </a:p>
          <a:p>
            <a:r>
              <a:rPr lang="nl-NL" b="1" i="0" err="1">
                <a:solidFill>
                  <a:srgbClr val="1E1E9A"/>
                </a:solidFill>
                <a:effectLst/>
                <a:latin typeface="Axiforma"/>
              </a:rPr>
              <a:t>Merging</a:t>
            </a:r>
            <a:r>
              <a:rPr lang="nl-NL" b="1" i="0">
                <a:solidFill>
                  <a:srgbClr val="1E1E9A"/>
                </a:solidFill>
                <a:effectLst/>
                <a:latin typeface="Axiforma"/>
              </a:rPr>
              <a:t> </a:t>
            </a:r>
            <a:r>
              <a:rPr lang="nl-NL" b="1" i="0" err="1">
                <a:solidFill>
                  <a:srgbClr val="1E1E9A"/>
                </a:solidFill>
                <a:effectLst/>
                <a:latin typeface="Axiforma"/>
              </a:rPr>
              <a:t>Idle</a:t>
            </a:r>
            <a:r>
              <a:rPr lang="nl-NL" b="1" i="0">
                <a:solidFill>
                  <a:srgbClr val="1E1E9A"/>
                </a:solidFill>
                <a:effectLst/>
                <a:latin typeface="Axiforma"/>
              </a:rPr>
              <a:t> Resources</a:t>
            </a:r>
          </a:p>
          <a:p>
            <a:endParaRPr lang="nl-NL"/>
          </a:p>
        </p:txBody>
      </p:sp>
      <p:sp>
        <p:nvSpPr>
          <p:cNvPr id="4" name="Slide Number Placeholder 3"/>
          <p:cNvSpPr>
            <a:spLocks noGrp="1"/>
          </p:cNvSpPr>
          <p:nvPr>
            <p:ph type="sldNum" sz="quarter" idx="5"/>
          </p:nvPr>
        </p:nvSpPr>
        <p:spPr/>
        <p:txBody>
          <a:bodyPr/>
          <a:lstStyle/>
          <a:p>
            <a:fld id="{B2FF19BC-0128-CB4A-9143-72842B9BB2C7}" type="slidenum">
              <a:rPr lang="nl-NL" smtClean="0"/>
              <a:t>14</a:t>
            </a:fld>
            <a:endParaRPr lang="nl-NL"/>
          </a:p>
        </p:txBody>
      </p:sp>
    </p:spTree>
    <p:extLst>
      <p:ext uri="{BB962C8B-B14F-4D97-AF65-F5344CB8AC3E}">
        <p14:creationId xmlns:p14="http://schemas.microsoft.com/office/powerpoint/2010/main" val="2891158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SOC </a:t>
            </a:r>
            <a:r>
              <a:rPr lang="en-US" err="1"/>
              <a:t>toevoegen</a:t>
            </a:r>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F19BC-0128-CB4A-9143-72842B9BB2C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699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B2FF19BC-0128-CB4A-9143-72842B9BB2C7}" type="slidenum">
              <a:rPr lang="nl-NL" smtClean="0"/>
              <a:t>16</a:t>
            </a:fld>
            <a:endParaRPr lang="nl-NL"/>
          </a:p>
        </p:txBody>
      </p:sp>
    </p:spTree>
    <p:extLst>
      <p:ext uri="{BB962C8B-B14F-4D97-AF65-F5344CB8AC3E}">
        <p14:creationId xmlns:p14="http://schemas.microsoft.com/office/powerpoint/2010/main" val="1442882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B2FF19BC-0128-CB4A-9143-72842B9BB2C7}" type="slidenum">
              <a:rPr lang="nl-NL" smtClean="0"/>
              <a:t>17</a:t>
            </a:fld>
            <a:endParaRPr lang="nl-NL"/>
          </a:p>
        </p:txBody>
      </p:sp>
    </p:spTree>
    <p:extLst>
      <p:ext uri="{BB962C8B-B14F-4D97-AF65-F5344CB8AC3E}">
        <p14:creationId xmlns:p14="http://schemas.microsoft.com/office/powerpoint/2010/main" val="3801149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t>Wordt</a:t>
            </a:r>
            <a:r>
              <a:rPr lang="en-US"/>
              <a:t> </a:t>
            </a:r>
            <a:r>
              <a:rPr lang="en-US" err="1"/>
              <a:t>vervangen</a:t>
            </a:r>
            <a:r>
              <a:rPr lang="en-US"/>
              <a:t> door video intro</a:t>
            </a:r>
            <a:endParaRPr lang="nl-NL"/>
          </a:p>
        </p:txBody>
      </p:sp>
      <p:sp>
        <p:nvSpPr>
          <p:cNvPr id="4" name="Tijdelijke aanduiding voor dianummer 3"/>
          <p:cNvSpPr>
            <a:spLocks noGrp="1"/>
          </p:cNvSpPr>
          <p:nvPr>
            <p:ph type="sldNum" sz="quarter" idx="5"/>
          </p:nvPr>
        </p:nvSpPr>
        <p:spPr/>
        <p:txBody>
          <a:bodyPr/>
          <a:lstStyle/>
          <a:p>
            <a:fld id="{B2FF19BC-0128-CB4A-9143-72842B9BB2C7}" type="slidenum">
              <a:rPr lang="nl-NL" smtClean="0"/>
              <a:t>18</a:t>
            </a:fld>
            <a:endParaRPr lang="nl-NL"/>
          </a:p>
        </p:txBody>
      </p:sp>
    </p:spTree>
    <p:extLst>
      <p:ext uri="{BB962C8B-B14F-4D97-AF65-F5344CB8AC3E}">
        <p14:creationId xmlns:p14="http://schemas.microsoft.com/office/powerpoint/2010/main" val="958562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0" i="0" dirty="0">
                <a:solidFill>
                  <a:srgbClr val="242424"/>
                </a:solidFill>
                <a:effectLst/>
                <a:latin typeface="Bolder"/>
              </a:rPr>
              <a:t>PUE = Power </a:t>
            </a:r>
            <a:r>
              <a:rPr lang="nl-NL" b="0" i="0" dirty="0" err="1">
                <a:solidFill>
                  <a:srgbClr val="242424"/>
                </a:solidFill>
                <a:effectLst/>
                <a:latin typeface="Bolder"/>
              </a:rPr>
              <a:t>Usage</a:t>
            </a:r>
            <a:r>
              <a:rPr lang="nl-NL" b="0" i="0" dirty="0">
                <a:solidFill>
                  <a:srgbClr val="242424"/>
                </a:solidFill>
                <a:effectLst/>
                <a:latin typeface="Bolder"/>
              </a:rPr>
              <a:t> </a:t>
            </a:r>
            <a:r>
              <a:rPr lang="nl-NL" b="0" i="0" dirty="0" err="1">
                <a:solidFill>
                  <a:srgbClr val="242424"/>
                </a:solidFill>
                <a:effectLst/>
                <a:latin typeface="Bolder"/>
              </a:rPr>
              <a:t>Effectiveness</a:t>
            </a:r>
            <a:endParaRPr lang="nl-NL" b="0" i="0" dirty="0">
              <a:solidFill>
                <a:srgbClr val="242424"/>
              </a:solidFill>
              <a:effectLst/>
              <a:latin typeface="Bolder"/>
            </a:endParaRPr>
          </a:p>
          <a:p>
            <a:endParaRPr lang="nl-NL" b="0" i="0" dirty="0">
              <a:solidFill>
                <a:srgbClr val="242424"/>
              </a:solidFill>
              <a:effectLst/>
              <a:latin typeface="Bolder"/>
            </a:endParaRPr>
          </a:p>
          <a:p>
            <a:pPr marL="228600" indent="-228600">
              <a:buAutoNum type="arabicParenR"/>
            </a:pPr>
            <a:r>
              <a:rPr lang="nl-NL" b="0" i="0" dirty="0" err="1">
                <a:solidFill>
                  <a:srgbClr val="000000"/>
                </a:solidFill>
                <a:effectLst/>
                <a:latin typeface="Roboto" panose="02000000000000000000" pitchFamily="2" charset="0"/>
              </a:rPr>
              <a:t>SmartDC</a:t>
            </a:r>
            <a:r>
              <a:rPr lang="nl-NL" b="0" i="0" dirty="0">
                <a:solidFill>
                  <a:srgbClr val="000000"/>
                </a:solidFill>
                <a:effectLst/>
                <a:latin typeface="Roboto" panose="02000000000000000000" pitchFamily="2" charset="0"/>
              </a:rPr>
              <a:t> vele opzichten uniek. </a:t>
            </a:r>
          </a:p>
          <a:p>
            <a:pPr marL="685800" lvl="1" indent="-228600">
              <a:buAutoNum type="arabicParenR"/>
            </a:pPr>
            <a:r>
              <a:rPr lang="nl-NL" b="0" i="0" dirty="0">
                <a:solidFill>
                  <a:srgbClr val="000000"/>
                </a:solidFill>
                <a:effectLst/>
                <a:latin typeface="Roboto" panose="02000000000000000000" pitchFamily="2" charset="0"/>
              </a:rPr>
              <a:t>locatie: 	</a:t>
            </a:r>
            <a:r>
              <a:rPr lang="nl-NL" b="0" i="0" dirty="0" err="1">
                <a:solidFill>
                  <a:srgbClr val="000000"/>
                </a:solidFill>
                <a:effectLst/>
                <a:latin typeface="Roboto" panose="02000000000000000000" pitchFamily="2" charset="0"/>
              </a:rPr>
              <a:t>SmartDC</a:t>
            </a:r>
            <a:r>
              <a:rPr lang="nl-NL" b="0" i="0" dirty="0">
                <a:solidFill>
                  <a:srgbClr val="000000"/>
                </a:solidFill>
                <a:effectLst/>
                <a:latin typeface="Roboto" panose="02000000000000000000" pitchFamily="2" charset="0"/>
              </a:rPr>
              <a:t> is bestempeld als UNESCO Werelderfgoed in de havenstad Rotterdam.</a:t>
            </a:r>
          </a:p>
          <a:p>
            <a:pPr marL="457200" lvl="1" indent="0">
              <a:buNone/>
            </a:pPr>
            <a:r>
              <a:rPr lang="nl-NL" b="0" i="0" dirty="0">
                <a:solidFill>
                  <a:srgbClr val="000000"/>
                </a:solidFill>
                <a:effectLst/>
                <a:latin typeface="Roboto" panose="02000000000000000000" pitchFamily="2" charset="0"/>
              </a:rPr>
              <a:t>		Het pand is een oude koffie-, thee- en   tabaksfabriek genaamd de Van Nellefabriek, een architectonisch hoogstandje dat in 1931 werd voltooid.</a:t>
            </a:r>
          </a:p>
        </p:txBody>
      </p:sp>
      <p:sp>
        <p:nvSpPr>
          <p:cNvPr id="4" name="Slide Number Placeholder 3"/>
          <p:cNvSpPr>
            <a:spLocks noGrp="1"/>
          </p:cNvSpPr>
          <p:nvPr>
            <p:ph type="sldNum" sz="quarter" idx="5"/>
          </p:nvPr>
        </p:nvSpPr>
        <p:spPr/>
        <p:txBody>
          <a:bodyPr/>
          <a:lstStyle/>
          <a:p>
            <a:fld id="{B2FF19BC-0128-CB4A-9143-72842B9BB2C7}" type="slidenum">
              <a:rPr lang="nl-NL" smtClean="0"/>
              <a:t>3</a:t>
            </a:fld>
            <a:endParaRPr lang="nl-NL"/>
          </a:p>
        </p:txBody>
      </p:sp>
    </p:spTree>
    <p:extLst>
      <p:ext uri="{BB962C8B-B14F-4D97-AF65-F5344CB8AC3E}">
        <p14:creationId xmlns:p14="http://schemas.microsoft.com/office/powerpoint/2010/main" val="647031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nl-NL" b="0" i="0" dirty="0">
                <a:solidFill>
                  <a:srgbClr val="000000"/>
                </a:solidFill>
                <a:effectLst/>
                <a:latin typeface="Roboto" panose="02000000000000000000" pitchFamily="2" charset="0"/>
              </a:rPr>
              <a:t>3)	connectiviteit; 		</a:t>
            </a:r>
            <a:r>
              <a:rPr lang="nl-NL" b="0" i="0" dirty="0" err="1">
                <a:solidFill>
                  <a:srgbClr val="000000"/>
                </a:solidFill>
                <a:effectLst/>
                <a:latin typeface="Roboto" panose="02000000000000000000" pitchFamily="2" charset="0"/>
              </a:rPr>
              <a:t>SmartDC</a:t>
            </a:r>
            <a:r>
              <a:rPr lang="nl-NL" b="0" i="0" dirty="0">
                <a:solidFill>
                  <a:srgbClr val="000000"/>
                </a:solidFill>
                <a:effectLst/>
                <a:latin typeface="Roboto" panose="02000000000000000000" pitchFamily="2" charset="0"/>
              </a:rPr>
              <a:t> Rotterdam is de grootste connectiviteits-hub in de regio met meer dan 3.500 m² vloeroppervlak. </a:t>
            </a:r>
          </a:p>
          <a:p>
            <a:pPr marL="457200" lvl="1" indent="0">
              <a:buNone/>
            </a:pPr>
            <a:r>
              <a:rPr lang="nl-NL" b="0" i="0" dirty="0">
                <a:solidFill>
                  <a:srgbClr val="000000"/>
                </a:solidFill>
                <a:effectLst/>
                <a:latin typeface="Roboto" panose="02000000000000000000" pitchFamily="2" charset="0"/>
              </a:rPr>
              <a:t>			meer dan 20 carriers,</a:t>
            </a:r>
          </a:p>
          <a:p>
            <a:pPr marL="457200" lvl="1" indent="0">
              <a:buNone/>
            </a:pPr>
            <a:r>
              <a:rPr lang="nl-NL" b="0" i="0" dirty="0">
                <a:solidFill>
                  <a:srgbClr val="000000"/>
                </a:solidFill>
                <a:effectLst/>
                <a:latin typeface="Roboto" panose="02000000000000000000" pitchFamily="2" charset="0"/>
              </a:rPr>
              <a:t>		</a:t>
            </a:r>
          </a:p>
          <a:p>
            <a:r>
              <a:rPr lang="nl-NL" b="0" i="0" dirty="0">
                <a:solidFill>
                  <a:srgbClr val="000000"/>
                </a:solidFill>
                <a:effectLst/>
                <a:latin typeface="Roboto" panose="02000000000000000000" pitchFamily="2" charset="0"/>
              </a:rPr>
              <a:t>			</a:t>
            </a:r>
            <a:endParaRPr lang="nl-NL" dirty="0"/>
          </a:p>
        </p:txBody>
      </p:sp>
      <p:sp>
        <p:nvSpPr>
          <p:cNvPr id="4" name="Slide Number Placeholder 3"/>
          <p:cNvSpPr>
            <a:spLocks noGrp="1"/>
          </p:cNvSpPr>
          <p:nvPr>
            <p:ph type="sldNum" sz="quarter" idx="5"/>
          </p:nvPr>
        </p:nvSpPr>
        <p:spPr/>
        <p:txBody>
          <a:bodyPr/>
          <a:lstStyle/>
          <a:p>
            <a:fld id="{B2FF19BC-0128-CB4A-9143-72842B9BB2C7}" type="slidenum">
              <a:rPr lang="nl-NL" smtClean="0"/>
              <a:t>4</a:t>
            </a:fld>
            <a:endParaRPr lang="nl-NL"/>
          </a:p>
        </p:txBody>
      </p:sp>
    </p:spTree>
    <p:extLst>
      <p:ext uri="{BB962C8B-B14F-4D97-AF65-F5344CB8AC3E}">
        <p14:creationId xmlns:p14="http://schemas.microsoft.com/office/powerpoint/2010/main" val="3563105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t>Volgt</a:t>
            </a:r>
            <a:r>
              <a:rPr lang="en-US"/>
              <a:t> </a:t>
            </a:r>
            <a:r>
              <a:rPr lang="en-US" err="1"/>
              <a:t>andere</a:t>
            </a:r>
            <a:r>
              <a:rPr lang="en-US"/>
              <a:t> </a:t>
            </a:r>
            <a:r>
              <a:rPr lang="en-US" err="1"/>
              <a:t>afbeelding</a:t>
            </a:r>
            <a:r>
              <a:rPr lang="en-US"/>
              <a:t> </a:t>
            </a:r>
            <a:r>
              <a:rPr lang="en-US" err="1"/>
              <a:t>passend</a:t>
            </a:r>
            <a:r>
              <a:rPr lang="en-US"/>
              <a:t> </a:t>
            </a:r>
            <a:r>
              <a:rPr lang="en-US" err="1"/>
              <a:t>bij</a:t>
            </a:r>
            <a:r>
              <a:rPr lang="en-US"/>
              <a:t> de trends</a:t>
            </a:r>
            <a:endParaRPr lang="nl-NL"/>
          </a:p>
          <a:p>
            <a:endParaRPr lang="nl-NL"/>
          </a:p>
        </p:txBody>
      </p:sp>
      <p:sp>
        <p:nvSpPr>
          <p:cNvPr id="4" name="Tijdelijke aanduiding voor dianummer 3"/>
          <p:cNvSpPr>
            <a:spLocks noGrp="1"/>
          </p:cNvSpPr>
          <p:nvPr>
            <p:ph type="sldNum" sz="quarter" idx="5"/>
          </p:nvPr>
        </p:nvSpPr>
        <p:spPr/>
        <p:txBody>
          <a:bodyPr/>
          <a:lstStyle/>
          <a:p>
            <a:fld id="{B2FF19BC-0128-CB4A-9143-72842B9BB2C7}" type="slidenum">
              <a:rPr lang="nl-NL" smtClean="0"/>
              <a:t>5</a:t>
            </a:fld>
            <a:endParaRPr lang="nl-NL"/>
          </a:p>
        </p:txBody>
      </p:sp>
    </p:spTree>
    <p:extLst>
      <p:ext uri="{BB962C8B-B14F-4D97-AF65-F5344CB8AC3E}">
        <p14:creationId xmlns:p14="http://schemas.microsoft.com/office/powerpoint/2010/main" val="186413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i="0" dirty="0">
                <a:solidFill>
                  <a:srgbClr val="000000"/>
                </a:solidFill>
                <a:effectLst/>
                <a:latin typeface="IBM Plex Serif" panose="02060503050406000203" pitchFamily="18" charset="0"/>
              </a:rPr>
              <a:t>Wat is </a:t>
            </a:r>
            <a:r>
              <a:rPr lang="nl-NL" b="1" i="0" dirty="0" err="1">
                <a:solidFill>
                  <a:srgbClr val="000000"/>
                </a:solidFill>
                <a:effectLst/>
                <a:latin typeface="IBM Plex Serif" panose="02060503050406000203" pitchFamily="18" charset="0"/>
              </a:rPr>
              <a:t>Edge</a:t>
            </a:r>
            <a:r>
              <a:rPr lang="nl-NL" b="1" i="0" dirty="0">
                <a:solidFill>
                  <a:srgbClr val="000000"/>
                </a:solidFill>
                <a:effectLst/>
                <a:latin typeface="IBM Plex Serif" panose="02060503050406000203" pitchFamily="18" charset="0"/>
              </a:rPr>
              <a:t> Computing?</a:t>
            </a:r>
            <a:endParaRPr lang="nl-NL" dirty="0"/>
          </a:p>
          <a:p>
            <a:r>
              <a:rPr lang="nl-NL" b="0" i="0" dirty="0" err="1">
                <a:solidFill>
                  <a:srgbClr val="000000"/>
                </a:solidFill>
                <a:effectLst/>
                <a:latin typeface="IBM Plex Serif" panose="02060503050406000203" pitchFamily="18" charset="0"/>
              </a:rPr>
              <a:t>IoT</a:t>
            </a:r>
            <a:r>
              <a:rPr lang="nl-NL" b="0" i="0" dirty="0">
                <a:solidFill>
                  <a:srgbClr val="000000"/>
                </a:solidFill>
                <a:effectLst/>
                <a:latin typeface="IBM Plex Serif" panose="02060503050406000203" pitchFamily="18" charset="0"/>
              </a:rPr>
              <a:t>-apparaten slimmer gemaakt, minder afhankelijk zijn van centrale dataverwerking </a:t>
            </a:r>
          </a:p>
          <a:p>
            <a:r>
              <a:rPr lang="nl-NL" b="0" i="0" dirty="0">
                <a:solidFill>
                  <a:srgbClr val="000000"/>
                </a:solidFill>
                <a:effectLst/>
                <a:latin typeface="IBM Plex Serif" panose="02060503050406000203" pitchFamily="18" charset="0"/>
              </a:rPr>
              <a:t>logica op de ‘</a:t>
            </a:r>
            <a:r>
              <a:rPr lang="nl-NL" b="0" i="0" dirty="0" err="1">
                <a:solidFill>
                  <a:srgbClr val="000000"/>
                </a:solidFill>
                <a:effectLst/>
                <a:latin typeface="IBM Plex Serif" panose="02060503050406000203" pitchFamily="18" charset="0"/>
              </a:rPr>
              <a:t>Edge</a:t>
            </a:r>
            <a:r>
              <a:rPr lang="nl-NL" b="0" i="0" dirty="0">
                <a:solidFill>
                  <a:srgbClr val="000000"/>
                </a:solidFill>
                <a:effectLst/>
                <a:latin typeface="IBM Plex Serif" panose="02060503050406000203" pitchFamily="18" charset="0"/>
              </a:rPr>
              <a:t>’, de rand, van het netwerk op </a:t>
            </a:r>
            <a:r>
              <a:rPr lang="nl-NL" b="0" i="0" dirty="0" err="1">
                <a:solidFill>
                  <a:srgbClr val="000000"/>
                </a:solidFill>
                <a:effectLst/>
                <a:latin typeface="IBM Plex Serif" panose="02060503050406000203" pitchFamily="18" charset="0"/>
              </a:rPr>
              <a:t>IoT</a:t>
            </a:r>
            <a:r>
              <a:rPr lang="nl-NL" b="0" i="0" dirty="0">
                <a:solidFill>
                  <a:srgbClr val="000000"/>
                </a:solidFill>
                <a:effectLst/>
                <a:latin typeface="IBM Plex Serif" panose="02060503050406000203" pitchFamily="18" charset="0"/>
              </a:rPr>
              <a:t>- apparaten zelf. </a:t>
            </a:r>
          </a:p>
          <a:p>
            <a:endParaRPr lang="nl-NL" b="0" i="0" dirty="0">
              <a:solidFill>
                <a:srgbClr val="000000"/>
              </a:solidFill>
              <a:effectLst/>
              <a:latin typeface="IBM Plex Serif" panose="02060503050406000203" pitchFamily="18" charset="0"/>
            </a:endParaRPr>
          </a:p>
          <a:p>
            <a:r>
              <a:rPr lang="nl-NL" b="0" i="0" dirty="0">
                <a:solidFill>
                  <a:srgbClr val="000000"/>
                </a:solidFill>
                <a:effectLst/>
                <a:latin typeface="IBM Plex Serif" panose="02060503050406000203" pitchFamily="18" charset="0"/>
              </a:rPr>
              <a:t>Voorbeeld; camera’s die drukte meten. In plaats van alle beelden door te geven, beschikken deze camera’s over software die in staat is gezichten te detecteren. </a:t>
            </a:r>
          </a:p>
          <a:p>
            <a:r>
              <a:rPr lang="nl-NL" b="0" i="0" dirty="0">
                <a:solidFill>
                  <a:srgbClr val="000000"/>
                </a:solidFill>
                <a:effectLst/>
                <a:latin typeface="IBM Plex Serif" panose="02060503050406000203" pitchFamily="18" charset="0"/>
              </a:rPr>
              <a:t>De camera geeft enkel de hoeveelheid getelde gezichten door aan de server, hierdoor is het voor de server makkelijk te bepalen hoe druk het ergens is.</a:t>
            </a:r>
            <a:endParaRPr lang="nl-NL" b="1" i="0" dirty="0">
              <a:solidFill>
                <a:srgbClr val="000000"/>
              </a:solidFill>
              <a:effectLst/>
              <a:latin typeface="IBM Plex Serif" panose="020F0502020204030204" pitchFamily="18" charset="0"/>
            </a:endParaRPr>
          </a:p>
          <a:p>
            <a:endParaRPr lang="nl-NL" b="1" i="0" dirty="0">
              <a:solidFill>
                <a:srgbClr val="000000"/>
              </a:solidFill>
              <a:effectLst/>
              <a:latin typeface="IBM Plex Serif" panose="020F0502020204030204" pitchFamily="18" charset="0"/>
            </a:endParaRPr>
          </a:p>
          <a:p>
            <a:pPr algn="l" fontAlgn="base"/>
            <a:r>
              <a:rPr lang="nl-NL" b="1" i="0" dirty="0">
                <a:solidFill>
                  <a:srgbClr val="000000"/>
                </a:solidFill>
                <a:effectLst/>
                <a:latin typeface="inherit"/>
              </a:rPr>
              <a:t>Enkele voordelen van </a:t>
            </a:r>
            <a:r>
              <a:rPr lang="nl-NL" b="1" i="0" dirty="0" err="1">
                <a:solidFill>
                  <a:srgbClr val="000000"/>
                </a:solidFill>
                <a:effectLst/>
                <a:latin typeface="inherit"/>
              </a:rPr>
              <a:t>Edge</a:t>
            </a:r>
            <a:r>
              <a:rPr lang="nl-NL" b="1" i="0" dirty="0">
                <a:solidFill>
                  <a:srgbClr val="000000"/>
                </a:solidFill>
                <a:effectLst/>
                <a:latin typeface="inherit"/>
              </a:rPr>
              <a:t> Computing?</a:t>
            </a:r>
            <a:br>
              <a:rPr lang="nl-NL" b="0" i="0" dirty="0">
                <a:solidFill>
                  <a:srgbClr val="000000"/>
                </a:solidFill>
                <a:effectLst/>
                <a:latin typeface="IBM Plex Serif" panose="02060503050406000203" pitchFamily="18" charset="0"/>
              </a:rPr>
            </a:br>
            <a:r>
              <a:rPr lang="nl-NL" b="0" i="0" dirty="0">
                <a:solidFill>
                  <a:srgbClr val="000000"/>
                </a:solidFill>
                <a:effectLst/>
                <a:latin typeface="IBM Plex Serif" panose="02060503050406000203" pitchFamily="18" charset="0"/>
              </a:rPr>
              <a:t>- Terugdringen van dataverbruik</a:t>
            </a:r>
            <a:br>
              <a:rPr lang="nl-NL" b="0" i="0" dirty="0">
                <a:solidFill>
                  <a:srgbClr val="000000"/>
                </a:solidFill>
                <a:effectLst/>
                <a:latin typeface="IBM Plex Serif" panose="02060503050406000203" pitchFamily="18" charset="0"/>
              </a:rPr>
            </a:br>
            <a:r>
              <a:rPr lang="nl-NL" b="0" i="0" dirty="0">
                <a:solidFill>
                  <a:srgbClr val="000000"/>
                </a:solidFill>
                <a:effectLst/>
                <a:latin typeface="IBM Plex Serif" panose="02060503050406000203" pitchFamily="18" charset="0"/>
              </a:rPr>
              <a:t>- Snelle reactietijd bij scenario’s waarbij </a:t>
            </a:r>
            <a:r>
              <a:rPr lang="nl-NL" b="0" i="0" dirty="0" err="1">
                <a:solidFill>
                  <a:srgbClr val="000000"/>
                </a:solidFill>
                <a:effectLst/>
                <a:latin typeface="IBM Plex Serif" panose="02060503050406000203" pitchFamily="18" charset="0"/>
              </a:rPr>
              <a:t>cloud</a:t>
            </a:r>
            <a:r>
              <a:rPr lang="nl-NL" b="0" i="0" dirty="0">
                <a:solidFill>
                  <a:srgbClr val="000000"/>
                </a:solidFill>
                <a:effectLst/>
                <a:latin typeface="IBM Plex Serif" panose="02060503050406000203" pitchFamily="18" charset="0"/>
              </a:rPr>
              <a:t> computing te langzaam is</a:t>
            </a:r>
            <a:br>
              <a:rPr lang="nl-NL" b="0" i="0" dirty="0">
                <a:solidFill>
                  <a:srgbClr val="000000"/>
                </a:solidFill>
                <a:effectLst/>
                <a:latin typeface="IBM Plex Serif" panose="02060503050406000203" pitchFamily="18" charset="0"/>
              </a:rPr>
            </a:br>
            <a:r>
              <a:rPr lang="nl-NL" b="0" i="0" dirty="0">
                <a:solidFill>
                  <a:srgbClr val="000000"/>
                </a:solidFill>
                <a:effectLst/>
                <a:latin typeface="IBM Plex Serif" panose="02060503050406000203" pitchFamily="18" charset="0"/>
              </a:rPr>
              <a:t>- Flexibiliteit. </a:t>
            </a:r>
            <a:r>
              <a:rPr lang="nl-NL" b="0" i="0" dirty="0" err="1">
                <a:solidFill>
                  <a:srgbClr val="000000"/>
                </a:solidFill>
                <a:effectLst/>
                <a:latin typeface="IBM Plex Serif" panose="02060503050406000203" pitchFamily="18" charset="0"/>
              </a:rPr>
              <a:t>Edge</a:t>
            </a:r>
            <a:r>
              <a:rPr lang="nl-NL" b="0" i="0" dirty="0">
                <a:solidFill>
                  <a:srgbClr val="000000"/>
                </a:solidFill>
                <a:effectLst/>
                <a:latin typeface="IBM Plex Serif" panose="02060503050406000203" pitchFamily="18" charset="0"/>
              </a:rPr>
              <a:t> Computing staat om op afstand aan te passen. </a:t>
            </a:r>
          </a:p>
          <a:p>
            <a:pPr algn="l" fontAlgn="base"/>
            <a:r>
              <a:rPr lang="nl-NL" b="0" i="0" dirty="0">
                <a:solidFill>
                  <a:srgbClr val="000000"/>
                </a:solidFill>
                <a:effectLst/>
                <a:latin typeface="IBM Plex Serif" panose="02060503050406000203" pitchFamily="18" charset="0"/>
              </a:rPr>
              <a:t>  Een camera die mensen telt kan b.v. ook geleerd worden om auto’s te tellen. </a:t>
            </a:r>
          </a:p>
          <a:p>
            <a:pPr algn="l" fontAlgn="base"/>
            <a:endParaRPr lang="nl-NL" b="0" i="0" dirty="0">
              <a:solidFill>
                <a:srgbClr val="000000"/>
              </a:solidFill>
              <a:effectLst/>
              <a:latin typeface="IBM Plex Serif" panose="02060503050406000203" pitchFamily="18" charset="0"/>
            </a:endParaRPr>
          </a:p>
          <a:p>
            <a:pPr algn="l" fontAlgn="base"/>
            <a:r>
              <a:rPr lang="nl-NL" b="1" i="0" dirty="0">
                <a:solidFill>
                  <a:srgbClr val="000000"/>
                </a:solidFill>
                <a:effectLst/>
                <a:latin typeface="inherit"/>
              </a:rPr>
              <a:t>Zijn er ook nadelen?</a:t>
            </a:r>
            <a:endParaRPr lang="nl-NL" b="0" i="0" dirty="0">
              <a:solidFill>
                <a:srgbClr val="000000"/>
              </a:solidFill>
              <a:effectLst/>
              <a:latin typeface="IBM Plex Serif" panose="02060503050406000203" pitchFamily="18" charset="0"/>
            </a:endParaRPr>
          </a:p>
          <a:p>
            <a:pPr algn="l" fontAlgn="base"/>
            <a:r>
              <a:rPr lang="nl-NL" b="0" i="0" dirty="0">
                <a:solidFill>
                  <a:srgbClr val="000000"/>
                </a:solidFill>
                <a:effectLst/>
                <a:latin typeface="IBM Plex Serif" panose="02060503050406000203" pitchFamily="18" charset="0"/>
              </a:rPr>
              <a:t>-Hogere kosten voor hardware.</a:t>
            </a:r>
            <a:br>
              <a:rPr lang="nl-NL" b="0" i="0" dirty="0">
                <a:solidFill>
                  <a:srgbClr val="000000"/>
                </a:solidFill>
                <a:effectLst/>
                <a:latin typeface="IBM Plex Serif" panose="02060503050406000203" pitchFamily="18" charset="0"/>
              </a:rPr>
            </a:br>
            <a:r>
              <a:rPr lang="nl-NL" b="0" i="0" dirty="0">
                <a:solidFill>
                  <a:srgbClr val="000000"/>
                </a:solidFill>
                <a:effectLst/>
                <a:latin typeface="IBM Plex Serif" panose="02060503050406000203" pitchFamily="18" charset="0"/>
              </a:rPr>
              <a:t>-Hogere Complexiteit</a:t>
            </a:r>
            <a:br>
              <a:rPr lang="nl-NL" b="0" i="0" dirty="0">
                <a:solidFill>
                  <a:srgbClr val="000000"/>
                </a:solidFill>
                <a:effectLst/>
                <a:latin typeface="IBM Plex Serif" panose="02060503050406000203" pitchFamily="18" charset="0"/>
              </a:rPr>
            </a:br>
            <a:r>
              <a:rPr lang="nl-NL" b="0" i="0" dirty="0">
                <a:solidFill>
                  <a:srgbClr val="000000"/>
                </a:solidFill>
                <a:effectLst/>
                <a:latin typeface="IBM Plex Serif" panose="02060503050406000203" pitchFamily="18" charset="0"/>
              </a:rPr>
              <a:t>-Stroomverbruik neemt toe (apparaten die op een batterij moeten werken)</a:t>
            </a:r>
            <a:br>
              <a:rPr lang="nl-NL" b="0" i="0" dirty="0">
                <a:solidFill>
                  <a:srgbClr val="000000"/>
                </a:solidFill>
                <a:effectLst/>
                <a:latin typeface="IBM Plex Serif" panose="02060503050406000203" pitchFamily="18" charset="0"/>
              </a:rPr>
            </a:br>
            <a:r>
              <a:rPr lang="nl-NL" b="0" i="0" dirty="0">
                <a:solidFill>
                  <a:srgbClr val="000000"/>
                </a:solidFill>
                <a:effectLst/>
                <a:latin typeface="IBM Plex Serif" panose="02060503050406000203" pitchFamily="18" charset="0"/>
              </a:rPr>
              <a:t>-Cyber Security is complexer</a:t>
            </a:r>
          </a:p>
          <a:p>
            <a:pPr algn="l" fontAlgn="base"/>
            <a:endParaRPr lang="nl-NL" b="0" i="0" dirty="0">
              <a:solidFill>
                <a:srgbClr val="000000"/>
              </a:solidFill>
              <a:effectLst/>
              <a:latin typeface="IBM Plex Serif" panose="02060503050406000203" pitchFamily="18" charset="0"/>
            </a:endParaRPr>
          </a:p>
          <a:p>
            <a:pPr algn="l" fontAlgn="base"/>
            <a:r>
              <a:rPr lang="nl-NL" b="1" i="0" dirty="0">
                <a:solidFill>
                  <a:srgbClr val="000000"/>
                </a:solidFill>
                <a:effectLst/>
                <a:latin typeface="IBM Plex Serif" panose="02060503050406000203" pitchFamily="18" charset="0"/>
              </a:rPr>
              <a:t>Is er nog iets anders, opvallends te melden?</a:t>
            </a:r>
            <a:br>
              <a:rPr lang="nl-NL" dirty="0"/>
            </a:br>
            <a:r>
              <a:rPr lang="nl-NL" b="0" i="0" dirty="0" err="1">
                <a:solidFill>
                  <a:srgbClr val="000000"/>
                </a:solidFill>
                <a:effectLst/>
                <a:latin typeface="IBM Plex Serif" panose="02060503050406000203" pitchFamily="18" charset="0"/>
              </a:rPr>
              <a:t>Edge</a:t>
            </a:r>
            <a:r>
              <a:rPr lang="nl-NL" b="0" i="0" dirty="0">
                <a:solidFill>
                  <a:srgbClr val="000000"/>
                </a:solidFill>
                <a:effectLst/>
                <a:latin typeface="IBM Plex Serif" panose="02060503050406000203" pitchFamily="18" charset="0"/>
              </a:rPr>
              <a:t> Computing betekent niet altijd dat het </a:t>
            </a:r>
            <a:r>
              <a:rPr lang="nl-NL" b="0" i="0" dirty="0" err="1">
                <a:solidFill>
                  <a:srgbClr val="000000"/>
                </a:solidFill>
                <a:effectLst/>
                <a:latin typeface="IBM Plex Serif" panose="02060503050406000203" pitchFamily="18" charset="0"/>
              </a:rPr>
              <a:t>IoT</a:t>
            </a:r>
            <a:r>
              <a:rPr lang="nl-NL" b="0" i="0" dirty="0">
                <a:solidFill>
                  <a:srgbClr val="000000"/>
                </a:solidFill>
                <a:effectLst/>
                <a:latin typeface="IBM Plex Serif" panose="02060503050406000203" pitchFamily="18" charset="0"/>
              </a:rPr>
              <a:t> apparaat zelf complexere berekeningen gaat uitvoeren. </a:t>
            </a:r>
          </a:p>
          <a:p>
            <a:r>
              <a:rPr lang="nl-NL" b="0" i="0" dirty="0">
                <a:solidFill>
                  <a:srgbClr val="000000"/>
                </a:solidFill>
                <a:effectLst/>
                <a:latin typeface="IBM Plex Serif" panose="02060503050406000203" pitchFamily="18" charset="0"/>
              </a:rPr>
              <a:t>Soms rekenkracht dichterbij gebracht -&gt; </a:t>
            </a:r>
            <a:r>
              <a:rPr lang="nl-NL" b="0" i="0" dirty="0" err="1">
                <a:solidFill>
                  <a:srgbClr val="000000"/>
                </a:solidFill>
                <a:effectLst/>
                <a:latin typeface="IBM Plex Serif" panose="02060503050406000203" pitchFamily="18" charset="0"/>
              </a:rPr>
              <a:t>IoT</a:t>
            </a:r>
            <a:r>
              <a:rPr lang="nl-NL" b="0" i="0" dirty="0">
                <a:solidFill>
                  <a:srgbClr val="000000"/>
                </a:solidFill>
                <a:effectLst/>
                <a:latin typeface="IBM Plex Serif" panose="02060503050406000203" pitchFamily="18" charset="0"/>
              </a:rPr>
              <a:t> gateway op locatie waar meerdere sensoren aan verbonden zijn. </a:t>
            </a:r>
          </a:p>
          <a:p>
            <a:r>
              <a:rPr lang="nl-NL" b="0" i="0" dirty="0">
                <a:solidFill>
                  <a:srgbClr val="000000"/>
                </a:solidFill>
                <a:effectLst/>
                <a:latin typeface="IBM Plex Serif" panose="02060503050406000203" pitchFamily="18" charset="0"/>
              </a:rPr>
              <a:t>Deze vorm van </a:t>
            </a:r>
            <a:r>
              <a:rPr lang="nl-NL" b="0" i="0" dirty="0" err="1">
                <a:solidFill>
                  <a:srgbClr val="000000"/>
                </a:solidFill>
                <a:effectLst/>
                <a:latin typeface="IBM Plex Serif" panose="02060503050406000203" pitchFamily="18" charset="0"/>
              </a:rPr>
              <a:t>Edge</a:t>
            </a:r>
            <a:r>
              <a:rPr lang="nl-NL" b="0" i="0" dirty="0">
                <a:solidFill>
                  <a:srgbClr val="000000"/>
                </a:solidFill>
                <a:effectLst/>
                <a:latin typeface="IBM Plex Serif" panose="02060503050406000203" pitchFamily="18" charset="0"/>
              </a:rPr>
              <a:t> Computing wordt ook wel ‘</a:t>
            </a:r>
            <a:r>
              <a:rPr lang="nl-NL" b="0" i="0" dirty="0" err="1">
                <a:solidFill>
                  <a:srgbClr val="000000"/>
                </a:solidFill>
                <a:effectLst/>
                <a:latin typeface="IBM Plex Serif" panose="02060503050406000203" pitchFamily="18" charset="0"/>
              </a:rPr>
              <a:t>the</a:t>
            </a:r>
            <a:r>
              <a:rPr lang="nl-NL" b="0" i="0" dirty="0">
                <a:solidFill>
                  <a:srgbClr val="000000"/>
                </a:solidFill>
                <a:effectLst/>
                <a:latin typeface="IBM Plex Serif" panose="02060503050406000203" pitchFamily="18" charset="0"/>
              </a:rPr>
              <a:t> </a:t>
            </a:r>
            <a:r>
              <a:rPr lang="nl-NL" b="0" i="0" dirty="0" err="1">
                <a:solidFill>
                  <a:srgbClr val="000000"/>
                </a:solidFill>
                <a:effectLst/>
                <a:latin typeface="IBM Plex Serif" panose="02060503050406000203" pitchFamily="18" charset="0"/>
              </a:rPr>
              <a:t>Fog</a:t>
            </a:r>
            <a:r>
              <a:rPr lang="nl-NL" b="0" i="0" dirty="0">
                <a:solidFill>
                  <a:srgbClr val="000000"/>
                </a:solidFill>
                <a:effectLst/>
                <a:latin typeface="IBM Plex Serif" panose="02060503050406000203" pitchFamily="18" charset="0"/>
              </a:rPr>
              <a:t>’ genoemd.</a:t>
            </a:r>
          </a:p>
          <a:p>
            <a:endParaRPr lang="nl-NL" dirty="0"/>
          </a:p>
        </p:txBody>
      </p:sp>
      <p:sp>
        <p:nvSpPr>
          <p:cNvPr id="4" name="Slide Number Placeholder 3"/>
          <p:cNvSpPr>
            <a:spLocks noGrp="1"/>
          </p:cNvSpPr>
          <p:nvPr>
            <p:ph type="sldNum" sz="quarter" idx="5"/>
          </p:nvPr>
        </p:nvSpPr>
        <p:spPr/>
        <p:txBody>
          <a:bodyPr/>
          <a:lstStyle/>
          <a:p>
            <a:fld id="{B2FF19BC-0128-CB4A-9143-72842B9BB2C7}" type="slidenum">
              <a:rPr lang="nl-NL" smtClean="0"/>
              <a:t>6</a:t>
            </a:fld>
            <a:endParaRPr lang="nl-NL"/>
          </a:p>
        </p:txBody>
      </p:sp>
    </p:spTree>
    <p:extLst>
      <p:ext uri="{BB962C8B-B14F-4D97-AF65-F5344CB8AC3E}">
        <p14:creationId xmlns:p14="http://schemas.microsoft.com/office/powerpoint/2010/main" val="290407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b="1" i="0" dirty="0">
                <a:solidFill>
                  <a:srgbClr val="00263E"/>
                </a:solidFill>
                <a:effectLst/>
                <a:latin typeface="Usual (Local)"/>
              </a:rPr>
              <a:t>Autonome voertuigen: </a:t>
            </a:r>
          </a:p>
          <a:p>
            <a:pPr algn="l"/>
            <a:r>
              <a:rPr lang="nl-NL" b="0" i="0" dirty="0">
                <a:solidFill>
                  <a:srgbClr val="00263E"/>
                </a:solidFill>
                <a:effectLst/>
                <a:latin typeface="Usual (Local)"/>
              </a:rPr>
              <a:t>De beslissing om te stoppen voor een zebrapad onmiddellijk worden genomen. </a:t>
            </a:r>
          </a:p>
          <a:p>
            <a:pPr algn="l"/>
            <a:r>
              <a:rPr lang="nl-NL" b="0" i="0" dirty="0">
                <a:solidFill>
                  <a:srgbClr val="00263E"/>
                </a:solidFill>
                <a:effectLst/>
                <a:latin typeface="Usual (Local)"/>
              </a:rPr>
              <a:t>-&gt;	Het is niet zo handig op een externe server te wachten om deze beslissing af te handelen. </a:t>
            </a:r>
            <a:endParaRPr lang="nl-NL" dirty="0"/>
          </a:p>
          <a:p>
            <a:pPr algn="l"/>
            <a:endParaRPr lang="en-US" b="0" i="0" dirty="0">
              <a:solidFill>
                <a:srgbClr val="00263E"/>
              </a:solidFill>
              <a:effectLst/>
              <a:latin typeface="Fractul"/>
            </a:endParaRPr>
          </a:p>
          <a:p>
            <a:r>
              <a:rPr lang="nl-NL" b="1" dirty="0"/>
              <a:t>Gezondheidszorgapparatuur: </a:t>
            </a:r>
          </a:p>
          <a:p>
            <a:r>
              <a:rPr lang="nl-NL" dirty="0"/>
              <a:t>Draagbare gezondheidszorgapparatuur kunnen chronische aandoeningen van patiënten in de gaten houden. </a:t>
            </a:r>
          </a:p>
          <a:p>
            <a:r>
              <a:rPr lang="nl-NL" dirty="0"/>
              <a:t>-&gt;	Het kan levens redden door zorgverleners onmiddellijk te waarschuwen wanneer hulp nodig is. </a:t>
            </a:r>
          </a:p>
          <a:p>
            <a:endParaRPr lang="nl-NL" dirty="0"/>
          </a:p>
          <a:p>
            <a:r>
              <a:rPr lang="nl-NL" b="1" dirty="0"/>
              <a:t>Slimme luidsprekers: </a:t>
            </a:r>
          </a:p>
          <a:p>
            <a:r>
              <a:rPr lang="nl-NL" dirty="0"/>
              <a:t>Gesproken instructies lokaal te interpreteren en basisopdrachten uit te voeren. </a:t>
            </a:r>
          </a:p>
          <a:p>
            <a:r>
              <a:rPr lang="nl-NL" dirty="0"/>
              <a:t>-&gt;	Het is mogelijk om de verlichting aan of uit te zetten of de thermostaatinstellingen aan te passen, zelfs als de internetverbinding uitvalt.</a:t>
            </a:r>
          </a:p>
        </p:txBody>
      </p:sp>
      <p:sp>
        <p:nvSpPr>
          <p:cNvPr id="4" name="Slide Number Placeholder 3"/>
          <p:cNvSpPr>
            <a:spLocks noGrp="1"/>
          </p:cNvSpPr>
          <p:nvPr>
            <p:ph type="sldNum" sz="quarter" idx="5"/>
          </p:nvPr>
        </p:nvSpPr>
        <p:spPr/>
        <p:txBody>
          <a:bodyPr/>
          <a:lstStyle/>
          <a:p>
            <a:fld id="{B2FF19BC-0128-CB4A-9143-72842B9BB2C7}" type="slidenum">
              <a:rPr lang="nl-NL" smtClean="0"/>
              <a:t>7</a:t>
            </a:fld>
            <a:endParaRPr lang="nl-NL"/>
          </a:p>
        </p:txBody>
      </p:sp>
    </p:spTree>
    <p:extLst>
      <p:ext uri="{BB962C8B-B14F-4D97-AF65-F5344CB8AC3E}">
        <p14:creationId xmlns:p14="http://schemas.microsoft.com/office/powerpoint/2010/main" val="24219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Dagelijks</a:t>
            </a:r>
            <a:r>
              <a:rPr lang="nl-NL" dirty="0"/>
              <a:t> -	328,77 miljoen terabytes</a:t>
            </a:r>
          </a:p>
          <a:p>
            <a:r>
              <a:rPr lang="nl-NL" b="1" dirty="0"/>
              <a:t>Jaarlijks</a:t>
            </a:r>
            <a:r>
              <a:rPr lang="nl-NL" dirty="0"/>
              <a:t>  - 	120 </a:t>
            </a:r>
            <a:r>
              <a:rPr lang="nl-NL" dirty="0" err="1"/>
              <a:t>zettabyte</a:t>
            </a:r>
            <a:r>
              <a:rPr lang="nl-NL" dirty="0"/>
              <a:t> aan data worden gegenereerd (en 181 in 2025)</a:t>
            </a:r>
          </a:p>
          <a:p>
            <a:r>
              <a:rPr lang="nl-NL" dirty="0"/>
              <a:t>Video's zijn verantwoordelijk voor ruim de helft van het internetdataverkeer</a:t>
            </a:r>
          </a:p>
          <a:p>
            <a:endParaRPr lang="nl-NL" dirty="0"/>
          </a:p>
          <a:p>
            <a:r>
              <a:rPr lang="nl-NL" dirty="0"/>
              <a:t>Deze stortvloed aan informatie ‘datatsunami’, </a:t>
            </a:r>
          </a:p>
          <a:p>
            <a:r>
              <a:rPr lang="nl-NL" dirty="0"/>
              <a:t>De datatsunami is een enorme uitdaging en een ongekende kans. </a:t>
            </a:r>
          </a:p>
          <a:p>
            <a:r>
              <a:rPr lang="nl-NL" dirty="0"/>
              <a:t>Uitdaging verzamelen en opslaan van gegevens, </a:t>
            </a:r>
          </a:p>
          <a:p>
            <a:r>
              <a:rPr lang="nl-NL" dirty="0"/>
              <a:t>Kans - omzetten ervan in bruikbare inzichten (besluitvorming) bedrijfswaarde kunnen opleveren. </a:t>
            </a:r>
          </a:p>
          <a:p>
            <a:endParaRPr lang="nl-NL" dirty="0"/>
          </a:p>
          <a:p>
            <a:pPr algn="just" fontAlgn="base">
              <a:buFont typeface="Arial" panose="020B0604020202020204" pitchFamily="34" charset="0"/>
              <a:buChar char="•"/>
            </a:pPr>
            <a:r>
              <a:rPr lang="nl-NL" b="0" i="0" dirty="0">
                <a:solidFill>
                  <a:srgbClr val="273239"/>
                </a:solidFill>
                <a:effectLst/>
                <a:latin typeface="Nunito" panose="020F0502020204030204" pitchFamily="2" charset="0"/>
              </a:rPr>
              <a:t>Byte</a:t>
            </a:r>
          </a:p>
          <a:p>
            <a:pPr algn="just" fontAlgn="base">
              <a:buFont typeface="Arial" panose="020B0604020202020204" pitchFamily="34" charset="0"/>
              <a:buChar char="•"/>
            </a:pPr>
            <a:r>
              <a:rPr lang="nl-NL" b="0" i="0" dirty="0">
                <a:solidFill>
                  <a:srgbClr val="273239"/>
                </a:solidFill>
                <a:effectLst/>
                <a:latin typeface="Nunito" panose="020F0502020204030204" pitchFamily="2" charset="0"/>
              </a:rPr>
              <a:t>Kilo Byte</a:t>
            </a:r>
          </a:p>
          <a:p>
            <a:pPr algn="just" fontAlgn="base">
              <a:buFont typeface="Arial" panose="020B0604020202020204" pitchFamily="34" charset="0"/>
              <a:buChar char="•"/>
            </a:pPr>
            <a:r>
              <a:rPr lang="nl-NL" b="0" i="0" dirty="0" err="1">
                <a:solidFill>
                  <a:srgbClr val="273239"/>
                </a:solidFill>
                <a:effectLst/>
                <a:latin typeface="Nunito" panose="020F0502020204030204" pitchFamily="2" charset="0"/>
              </a:rPr>
              <a:t>MegaByte</a:t>
            </a:r>
            <a:endParaRPr lang="nl-NL" b="0" i="0" dirty="0">
              <a:solidFill>
                <a:srgbClr val="273239"/>
              </a:solidFill>
              <a:effectLst/>
              <a:latin typeface="Nunito" panose="020F0502020204030204" pitchFamily="2" charset="0"/>
            </a:endParaRPr>
          </a:p>
          <a:p>
            <a:pPr algn="just" fontAlgn="base">
              <a:buFont typeface="Arial" panose="020B0604020202020204" pitchFamily="34" charset="0"/>
              <a:buChar char="•"/>
            </a:pPr>
            <a:r>
              <a:rPr lang="nl-NL" b="0" i="0" dirty="0" err="1">
                <a:solidFill>
                  <a:srgbClr val="273239"/>
                </a:solidFill>
                <a:effectLst/>
                <a:latin typeface="Nunito" panose="020F0502020204030204" pitchFamily="2" charset="0"/>
              </a:rPr>
              <a:t>Giga</a:t>
            </a:r>
            <a:r>
              <a:rPr lang="nl-NL" b="0" i="0" dirty="0">
                <a:solidFill>
                  <a:srgbClr val="273239"/>
                </a:solidFill>
                <a:effectLst/>
                <a:latin typeface="Nunito" panose="020F0502020204030204" pitchFamily="2" charset="0"/>
              </a:rPr>
              <a:t> Byte</a:t>
            </a:r>
          </a:p>
          <a:p>
            <a:pPr algn="just" fontAlgn="base">
              <a:buFont typeface="Arial" panose="020B0604020202020204" pitchFamily="34" charset="0"/>
              <a:buChar char="•"/>
            </a:pPr>
            <a:r>
              <a:rPr lang="nl-NL" b="0" i="0" dirty="0" err="1">
                <a:solidFill>
                  <a:srgbClr val="273239"/>
                </a:solidFill>
                <a:effectLst/>
                <a:latin typeface="Nunito" panose="020F0502020204030204" pitchFamily="2" charset="0"/>
              </a:rPr>
              <a:t>Tera</a:t>
            </a:r>
            <a:r>
              <a:rPr lang="nl-NL" b="0" i="0" dirty="0">
                <a:solidFill>
                  <a:srgbClr val="273239"/>
                </a:solidFill>
                <a:effectLst/>
                <a:latin typeface="Nunito" panose="020F0502020204030204" pitchFamily="2" charset="0"/>
              </a:rPr>
              <a:t> Byte</a:t>
            </a:r>
          </a:p>
          <a:p>
            <a:pPr algn="just" fontAlgn="base">
              <a:buFont typeface="Arial" panose="020B0604020202020204" pitchFamily="34" charset="0"/>
              <a:buChar char="•"/>
            </a:pPr>
            <a:r>
              <a:rPr lang="nl-NL" b="0" i="0" dirty="0">
                <a:solidFill>
                  <a:srgbClr val="273239"/>
                </a:solidFill>
                <a:effectLst/>
                <a:latin typeface="Nunito" panose="020F0502020204030204" pitchFamily="2" charset="0"/>
              </a:rPr>
              <a:t>Peta Byte</a:t>
            </a:r>
          </a:p>
          <a:p>
            <a:pPr algn="just" fontAlgn="base">
              <a:buFont typeface="Arial" panose="020B0604020202020204" pitchFamily="34" charset="0"/>
              <a:buChar char="•"/>
            </a:pPr>
            <a:r>
              <a:rPr lang="nl-NL" b="0" i="0" dirty="0" err="1">
                <a:solidFill>
                  <a:srgbClr val="273239"/>
                </a:solidFill>
                <a:effectLst/>
                <a:latin typeface="Nunito" panose="020F0502020204030204" pitchFamily="2" charset="0"/>
              </a:rPr>
              <a:t>Exa</a:t>
            </a:r>
            <a:r>
              <a:rPr lang="nl-NL" b="0" i="0" dirty="0">
                <a:solidFill>
                  <a:srgbClr val="273239"/>
                </a:solidFill>
                <a:effectLst/>
                <a:latin typeface="Nunito" panose="020F0502020204030204" pitchFamily="2" charset="0"/>
              </a:rPr>
              <a:t> Byte</a:t>
            </a:r>
          </a:p>
          <a:p>
            <a:pPr algn="just" fontAlgn="base">
              <a:buFont typeface="Arial" panose="020B0604020202020204" pitchFamily="34" charset="0"/>
              <a:buChar char="•"/>
            </a:pPr>
            <a:r>
              <a:rPr lang="nl-NL" b="0" i="0" dirty="0" err="1">
                <a:solidFill>
                  <a:srgbClr val="273239"/>
                </a:solidFill>
                <a:effectLst/>
                <a:latin typeface="Nunito" panose="020F0502020204030204" pitchFamily="2" charset="0"/>
              </a:rPr>
              <a:t>Zetta</a:t>
            </a:r>
            <a:r>
              <a:rPr lang="nl-NL" b="0" i="0" dirty="0">
                <a:solidFill>
                  <a:srgbClr val="273239"/>
                </a:solidFill>
                <a:effectLst/>
                <a:latin typeface="Nunito" panose="020F0502020204030204" pitchFamily="2" charset="0"/>
              </a:rPr>
              <a:t> Byte</a:t>
            </a:r>
          </a:p>
          <a:p>
            <a:pPr algn="just" fontAlgn="base">
              <a:buFont typeface="Arial" panose="020B0604020202020204" pitchFamily="34" charset="0"/>
              <a:buChar char="•"/>
            </a:pPr>
            <a:r>
              <a:rPr lang="nl-NL" b="0" i="0" dirty="0" err="1">
                <a:solidFill>
                  <a:srgbClr val="273239"/>
                </a:solidFill>
                <a:effectLst/>
                <a:latin typeface="Nunito" panose="020F0502020204030204" pitchFamily="2" charset="0"/>
              </a:rPr>
              <a:t>Yotta</a:t>
            </a:r>
            <a:r>
              <a:rPr lang="nl-NL" b="0" i="0" dirty="0">
                <a:solidFill>
                  <a:srgbClr val="273239"/>
                </a:solidFill>
                <a:effectLst/>
                <a:latin typeface="Nunito" panose="020F0502020204030204" pitchFamily="2" charset="0"/>
              </a:rPr>
              <a:t> Byte</a:t>
            </a:r>
          </a:p>
          <a:p>
            <a:endParaRPr lang="nl-NL" dirty="0"/>
          </a:p>
        </p:txBody>
      </p:sp>
      <p:sp>
        <p:nvSpPr>
          <p:cNvPr id="4" name="Slide Number Placeholder 3"/>
          <p:cNvSpPr>
            <a:spLocks noGrp="1"/>
          </p:cNvSpPr>
          <p:nvPr>
            <p:ph type="sldNum" sz="quarter" idx="5"/>
          </p:nvPr>
        </p:nvSpPr>
        <p:spPr/>
        <p:txBody>
          <a:bodyPr/>
          <a:lstStyle/>
          <a:p>
            <a:fld id="{B2FF19BC-0128-CB4A-9143-72842B9BB2C7}" type="slidenum">
              <a:rPr lang="nl-NL" smtClean="0"/>
              <a:t>8</a:t>
            </a:fld>
            <a:endParaRPr lang="nl-NL"/>
          </a:p>
        </p:txBody>
      </p:sp>
    </p:spTree>
    <p:extLst>
      <p:ext uri="{BB962C8B-B14F-4D97-AF65-F5344CB8AC3E}">
        <p14:creationId xmlns:p14="http://schemas.microsoft.com/office/powerpoint/2010/main" val="1529453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Discover;</a:t>
            </a:r>
          </a:p>
          <a:p>
            <a:r>
              <a:rPr lang="nl-NL" dirty="0"/>
              <a:t>Het verzamelen van meetgegevens en configuratie-informatie meerdere </a:t>
            </a:r>
            <a:r>
              <a:rPr lang="nl-NL" dirty="0" err="1"/>
              <a:t>devices</a:t>
            </a:r>
            <a:r>
              <a:rPr lang="nl-NL" dirty="0"/>
              <a:t> lastig. </a:t>
            </a:r>
          </a:p>
          <a:p>
            <a:r>
              <a:rPr lang="nl-NL" dirty="0"/>
              <a:t>-&gt;	noodzakelijk om te weten of de resources van uw omgeving goed </a:t>
            </a:r>
            <a:r>
              <a:rPr lang="nl-NL" dirty="0" err="1"/>
              <a:t>gedesignd</a:t>
            </a:r>
            <a:r>
              <a:rPr lang="nl-NL" dirty="0"/>
              <a:t> zijn</a:t>
            </a:r>
          </a:p>
          <a:p>
            <a:endParaRPr lang="nl-NL" dirty="0"/>
          </a:p>
          <a:p>
            <a:r>
              <a:rPr lang="nl-NL" b="1" dirty="0" err="1"/>
              <a:t>Integrate</a:t>
            </a:r>
            <a:r>
              <a:rPr lang="nl-NL" b="1" dirty="0"/>
              <a:t>;</a:t>
            </a:r>
          </a:p>
          <a:p>
            <a:r>
              <a:rPr lang="nl-NL" dirty="0"/>
              <a:t>Stel je voor dat je </a:t>
            </a:r>
          </a:p>
          <a:p>
            <a:r>
              <a:rPr lang="nl-NL" dirty="0"/>
              <a:t>-	een </a:t>
            </a:r>
            <a:r>
              <a:rPr lang="nl-NL"/>
              <a:t>database in datacenter,</a:t>
            </a:r>
            <a:endParaRPr lang="nl-NL" dirty="0"/>
          </a:p>
          <a:p>
            <a:r>
              <a:rPr lang="nl-NL" dirty="0"/>
              <a:t>-	je HPC draaien op AWS </a:t>
            </a:r>
          </a:p>
          <a:p>
            <a:r>
              <a:rPr lang="nl-NL" dirty="0"/>
              <a:t>-	</a:t>
            </a:r>
            <a:r>
              <a:rPr lang="nl-NL" dirty="0" err="1"/>
              <a:t>edge</a:t>
            </a:r>
            <a:r>
              <a:rPr lang="nl-NL" dirty="0"/>
              <a:t>-data van </a:t>
            </a:r>
            <a:r>
              <a:rPr lang="nl-NL" dirty="0" err="1"/>
              <a:t>IoT</a:t>
            </a:r>
            <a:r>
              <a:rPr lang="nl-NL" dirty="0"/>
              <a:t>-apparaten die afhankelijk zijn van Google Cloud. </a:t>
            </a:r>
          </a:p>
          <a:p>
            <a:endParaRPr lang="nl-NL" dirty="0"/>
          </a:p>
          <a:p>
            <a:r>
              <a:rPr lang="nl-NL" dirty="0"/>
              <a:t>Chaos -&gt; wat draait waar -&gt; </a:t>
            </a:r>
            <a:r>
              <a:rPr lang="nl-NL" dirty="0" err="1"/>
              <a:t>backup</a:t>
            </a:r>
            <a:r>
              <a:rPr lang="nl-NL" dirty="0"/>
              <a:t> -&gt; performance</a:t>
            </a:r>
          </a:p>
          <a:p>
            <a:r>
              <a:rPr lang="nl-NL" dirty="0" err="1"/>
              <a:t>Creeer</a:t>
            </a:r>
            <a:r>
              <a:rPr lang="nl-NL" dirty="0"/>
              <a:t> een datamanagement strategie -&gt; Data </a:t>
            </a:r>
            <a:r>
              <a:rPr lang="nl-NL" dirty="0" err="1"/>
              <a:t>Fabric</a:t>
            </a:r>
            <a:endParaRPr lang="nl-NL" dirty="0"/>
          </a:p>
          <a:p>
            <a:r>
              <a:rPr lang="nl-NL" dirty="0"/>
              <a:t>Hiermee kunt u alle eindpunten van uw infrastructuur samenbrengen om de dataconsistentie, het beheer en de kosten van </a:t>
            </a:r>
            <a:r>
              <a:rPr lang="nl-NL" dirty="0" err="1"/>
              <a:t>edge</a:t>
            </a:r>
            <a:r>
              <a:rPr lang="nl-NL" dirty="0"/>
              <a:t> tot </a:t>
            </a:r>
            <a:r>
              <a:rPr lang="nl-NL" dirty="0" err="1"/>
              <a:t>core</a:t>
            </a:r>
            <a:r>
              <a:rPr lang="nl-NL" dirty="0"/>
              <a:t> tot </a:t>
            </a:r>
            <a:r>
              <a:rPr lang="nl-NL" dirty="0" err="1"/>
              <a:t>cloud</a:t>
            </a:r>
            <a:r>
              <a:rPr lang="nl-NL" dirty="0"/>
              <a:t> te verbeteren.</a:t>
            </a:r>
          </a:p>
          <a:p>
            <a:endParaRPr lang="nl-NL" dirty="0"/>
          </a:p>
          <a:p>
            <a:r>
              <a:rPr lang="nl-NL" b="1" dirty="0" err="1"/>
              <a:t>Automate</a:t>
            </a:r>
            <a:r>
              <a:rPr lang="nl-NL" b="1" dirty="0"/>
              <a:t>;</a:t>
            </a:r>
          </a:p>
          <a:p>
            <a:r>
              <a:rPr lang="nl-NL" dirty="0"/>
              <a:t>Het probleem met het gebruik van de meeste automatisering vandaag de dag is dat er niets geautomatiseerd aan is. </a:t>
            </a:r>
          </a:p>
          <a:p>
            <a:r>
              <a:rPr lang="nl-NL" dirty="0"/>
              <a:t>Als je uitzoekt waar, wanneer en hoe je kunt automatiseren met behulp van een mengelmoes van verschillende oplossingen, kun je twijfelen of de efficiëntiewinst überhaupt de moeite waard is. </a:t>
            </a:r>
          </a:p>
          <a:p>
            <a:endParaRPr lang="nl-NL" dirty="0"/>
          </a:p>
          <a:p>
            <a:r>
              <a:rPr lang="nl-NL" dirty="0"/>
              <a:t>-&gt;	Aan de andere kant is de opbrengst van slimme integratie enorm. Zodra uw systemen zijn geïntegreerd en beheerd vanuit zo min mogelijk controlevlakken, kan strategische automatisering gemakkelijker worden 	geïmplementeerd. De voordelen? Probeer flexibele consumptiemodellen met verbeterd kostenbeheer, voorspellende analyses en AI-gestuurde compliance monitoring… om er maar een paar te noemen.</a:t>
            </a:r>
          </a:p>
          <a:p>
            <a:endParaRPr lang="nl-NL" dirty="0"/>
          </a:p>
          <a:p>
            <a:r>
              <a:rPr lang="nl-NL" b="1" dirty="0" err="1"/>
              <a:t>Optimize</a:t>
            </a:r>
            <a:r>
              <a:rPr lang="nl-NL"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Doe meer met minder. Dat is de heilige graal van optimaliseren. </a:t>
            </a:r>
          </a:p>
          <a:p>
            <a:pPr marL="628650" lvl="1" indent="-171450">
              <a:buFontTx/>
              <a:buChar char="-"/>
            </a:pPr>
            <a:r>
              <a:rPr lang="nl-NL" dirty="0"/>
              <a:t>verlagen van de kosten, </a:t>
            </a:r>
          </a:p>
          <a:p>
            <a:pPr marL="628650" lvl="1" indent="-171450">
              <a:buFontTx/>
              <a:buChar char="-"/>
            </a:pPr>
            <a:r>
              <a:rPr lang="nl-NL" dirty="0"/>
              <a:t>minder tijd besteden aan het beheren van uw lokale en cloudopslag</a:t>
            </a:r>
          </a:p>
          <a:p>
            <a:pPr marL="628650" lvl="1" indent="-171450">
              <a:buFontTx/>
              <a:buChar char="-"/>
            </a:pPr>
            <a:r>
              <a:rPr lang="nl-NL" dirty="0"/>
              <a:t>verbeteren van de applicatieprestaties?  </a:t>
            </a:r>
          </a:p>
          <a:p>
            <a:pPr marL="628650" lvl="1" indent="-171450">
              <a:buFontTx/>
              <a:buChar char="-"/>
            </a:pPr>
            <a:r>
              <a:rPr lang="nl-NL" dirty="0"/>
              <a:t>zonder de innovatie te belemmeren? </a:t>
            </a:r>
          </a:p>
          <a:p>
            <a:endParaRPr lang="nl-NL" dirty="0"/>
          </a:p>
          <a:p>
            <a:r>
              <a:rPr lang="nl-NL" dirty="0"/>
              <a:t>Met een geïntegreerde, geautomatiseerde datastructuur is het vinden van mogelijkheden om uw opslagnetwerkactiviteiten, </a:t>
            </a:r>
            <a:r>
              <a:rPr lang="nl-NL" dirty="0" err="1"/>
              <a:t>cloudbronnen</a:t>
            </a:r>
            <a:r>
              <a:rPr lang="nl-NL" dirty="0"/>
              <a:t> en onderliggende data efficiënter te maken eenvoudiger dan met de hand</a:t>
            </a:r>
          </a:p>
          <a:p>
            <a:endParaRPr lang="nl-NL" dirty="0"/>
          </a:p>
          <a:p>
            <a:r>
              <a:rPr lang="nl-NL" b="1" dirty="0" err="1"/>
              <a:t>Protect</a:t>
            </a:r>
            <a:r>
              <a:rPr lang="nl-NL" b="1" dirty="0"/>
              <a:t>;</a:t>
            </a:r>
          </a:p>
          <a:p>
            <a:r>
              <a:rPr lang="nl-NL" dirty="0"/>
              <a:t>-	Overzicht -&gt; beheert u eenvoudig back-ups van verschillende applicaties en infrastructuren</a:t>
            </a:r>
          </a:p>
          <a:p>
            <a:r>
              <a:rPr lang="nl-NL" dirty="0"/>
              <a:t>-	delegeert u app- en database-eigenaren, zonder de controle of het toezicht op uw back-ups op te offeren</a:t>
            </a:r>
          </a:p>
          <a:p>
            <a:endParaRPr lang="nl-NL" dirty="0"/>
          </a:p>
          <a:p>
            <a:r>
              <a:rPr lang="nl-NL" dirty="0"/>
              <a:t>Bij </a:t>
            </a:r>
            <a:r>
              <a:rPr lang="nl-NL" dirty="0" err="1"/>
              <a:t>Protect</a:t>
            </a:r>
            <a:r>
              <a:rPr lang="nl-NL" dirty="0"/>
              <a:t> gaat het erom ervoor te zorgen dat uw gegevens veilig zijn daar zijn waar ze moeten zijn, wanneer ze daar moeten zijn. </a:t>
            </a:r>
          </a:p>
          <a:p>
            <a:endParaRPr lang="nl-NL" dirty="0"/>
          </a:p>
          <a:p>
            <a:r>
              <a:rPr lang="nl-NL" b="1" dirty="0"/>
              <a:t>Secure;</a:t>
            </a:r>
          </a:p>
          <a:p>
            <a:r>
              <a:rPr lang="nl-NL" dirty="0"/>
              <a:t>Een nauwe verwant van '</a:t>
            </a:r>
            <a:r>
              <a:rPr lang="nl-NL" dirty="0" err="1"/>
              <a:t>protect</a:t>
            </a:r>
            <a:r>
              <a:rPr lang="nl-NL" dirty="0"/>
              <a:t>, is secure' gaat erom ervoor te zorgen dat niemand toegang krijgt tot gegevens waartoe hij/zij geen toegang mag hebben. </a:t>
            </a:r>
          </a:p>
          <a:p>
            <a:r>
              <a:rPr lang="nl-NL" dirty="0"/>
              <a:t>Het lijkt erop dat je elke dag hoort over een nieuwe </a:t>
            </a:r>
            <a:r>
              <a:rPr lang="nl-NL" dirty="0" err="1"/>
              <a:t>ransomware</a:t>
            </a:r>
            <a:r>
              <a:rPr lang="nl-NL" dirty="0"/>
              <a:t>-aanval of een groot </a:t>
            </a:r>
            <a:r>
              <a:rPr lang="nl-NL" dirty="0" err="1"/>
              <a:t>datalek</a:t>
            </a:r>
            <a:r>
              <a:rPr lang="nl-NL" dirty="0"/>
              <a:t> dat angst en paniek als een lopend vuurtje verspreidt </a:t>
            </a:r>
          </a:p>
          <a:p>
            <a:endParaRPr lang="nl-NL" dirty="0"/>
          </a:p>
          <a:p>
            <a:r>
              <a:rPr lang="nl-NL" dirty="0"/>
              <a:t>Als gevolg hiervan is er een hele reeks nieuwe regelgeving rond de noodzaak om gegevens te beschermen tegen ongeoorloofde toegang en verspreiding. Nu deze eisen over de hele wereld in omvang en reikwijdte toenemen, in combinatie met de exponentiële toename van het aantal en de verfijning van aanvallen, is er nooit een beter moment geweest om u te laten leiden door de ingebouwde beveiligings- en </a:t>
            </a:r>
            <a:r>
              <a:rPr lang="nl-NL" dirty="0" err="1"/>
              <a:t>privacycontroles</a:t>
            </a:r>
            <a:r>
              <a:rPr lang="nl-NL" dirty="0"/>
              <a:t> van uw geïntegreerde datastructuur. </a:t>
            </a:r>
          </a:p>
        </p:txBody>
      </p:sp>
      <p:sp>
        <p:nvSpPr>
          <p:cNvPr id="4" name="Slide Number Placeholder 3"/>
          <p:cNvSpPr>
            <a:spLocks noGrp="1"/>
          </p:cNvSpPr>
          <p:nvPr>
            <p:ph type="sldNum" sz="quarter" idx="5"/>
          </p:nvPr>
        </p:nvSpPr>
        <p:spPr/>
        <p:txBody>
          <a:bodyPr/>
          <a:lstStyle/>
          <a:p>
            <a:fld id="{B2FF19BC-0128-CB4A-9143-72842B9BB2C7}" type="slidenum">
              <a:rPr lang="nl-NL" smtClean="0"/>
              <a:t>9</a:t>
            </a:fld>
            <a:endParaRPr lang="nl-NL"/>
          </a:p>
        </p:txBody>
      </p:sp>
    </p:spTree>
    <p:extLst>
      <p:ext uri="{BB962C8B-B14F-4D97-AF65-F5344CB8AC3E}">
        <p14:creationId xmlns:p14="http://schemas.microsoft.com/office/powerpoint/2010/main" val="468050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i="0">
                <a:solidFill>
                  <a:srgbClr val="000000"/>
                </a:solidFill>
                <a:effectLst/>
                <a:latin typeface="Open Sans" panose="020B0606030504020204" pitchFamily="34" charset="0"/>
              </a:rPr>
              <a:t>Disaster Recovery (DR) is het proces van het hervatten van de operatie na het optreden van een calamiteit, zoals natuurrampen, een hack of </a:t>
            </a:r>
            <a:r>
              <a:rPr lang="nl-NL" b="1" i="0" u="none" strike="noStrike" err="1">
                <a:solidFill>
                  <a:srgbClr val="4169E1"/>
                </a:solidFill>
                <a:effectLst/>
                <a:latin typeface="Open Sans" panose="020B0606030504020204" pitchFamily="34" charset="0"/>
                <a:hlinkClick r:id="rId3"/>
              </a:rPr>
              <a:t>ransomware</a:t>
            </a:r>
            <a:r>
              <a:rPr lang="nl-NL" b="1" i="0">
                <a:solidFill>
                  <a:srgbClr val="000000"/>
                </a:solidFill>
                <a:effectLst/>
                <a:latin typeface="Open Sans" panose="020B0606030504020204" pitchFamily="34" charset="0"/>
              </a:rPr>
              <a:t> aanval. </a:t>
            </a:r>
          </a:p>
          <a:p>
            <a:pPr marL="171450" indent="-171450">
              <a:buFontTx/>
              <a:buChar char="-"/>
            </a:pPr>
            <a:r>
              <a:rPr lang="nl-NL" b="0" i="0">
                <a:solidFill>
                  <a:srgbClr val="000000"/>
                </a:solidFill>
                <a:effectLst/>
                <a:latin typeface="Open Sans" panose="020B0606030504020204" pitchFamily="34" charset="0"/>
              </a:rPr>
              <a:t>Hieronder valt het weer toegang krijgen tot gegevens, hardware, software, netwerkapparatuur, stroomvoorziening en connectiviteit.</a:t>
            </a:r>
          </a:p>
          <a:p>
            <a:pPr marL="171450" indent="-171450">
              <a:buFontTx/>
              <a:buChar char="-"/>
            </a:pPr>
            <a:r>
              <a:rPr lang="nl-NL" b="0" i="0">
                <a:solidFill>
                  <a:srgbClr val="000000"/>
                </a:solidFill>
                <a:effectLst/>
                <a:latin typeface="Open Sans" panose="020B0606030504020204" pitchFamily="34" charset="0"/>
              </a:rPr>
              <a:t>Het doel van Disaster Recovery is om de hersteltijd na een verstoring te minimaliseren, </a:t>
            </a:r>
          </a:p>
          <a:p>
            <a:pPr marL="628650" lvl="1" indent="-171450">
              <a:buFontTx/>
              <a:buChar char="-"/>
            </a:pPr>
            <a:r>
              <a:rPr lang="nl-NL" b="0" i="0">
                <a:solidFill>
                  <a:srgbClr val="000000"/>
                </a:solidFill>
                <a:effectLst/>
                <a:latin typeface="Open Sans" panose="020B0606030504020204" pitchFamily="34" charset="0"/>
              </a:rPr>
              <a:t>want verstoringen kunnen leiden tot omzetverlies, merkschade en ontevreden klanten. </a:t>
            </a:r>
          </a:p>
          <a:p>
            <a:r>
              <a:rPr lang="nl-NL" b="0" i="0">
                <a:solidFill>
                  <a:srgbClr val="000000"/>
                </a:solidFill>
                <a:effectLst/>
                <a:latin typeface="Open Sans" panose="020B0606030504020204" pitchFamily="34" charset="0"/>
              </a:rPr>
              <a:t>En hoe langer de hersteltijd, hoe groter de negatieve impact op het bedrijf</a:t>
            </a:r>
          </a:p>
          <a:p>
            <a:endParaRPr lang="nl-NL"/>
          </a:p>
          <a:p>
            <a:r>
              <a:rPr lang="nl-NL"/>
              <a:t>1) </a:t>
            </a:r>
            <a:r>
              <a:rPr lang="nl-NL" b="1"/>
              <a:t>Bepaal je RPO en RTO</a:t>
            </a:r>
          </a:p>
          <a:p>
            <a:pPr marL="171450" indent="-171450">
              <a:buFontTx/>
              <a:buChar char="-"/>
            </a:pPr>
            <a:r>
              <a:rPr lang="nl-NL" b="0" i="0">
                <a:effectLst/>
                <a:latin typeface="-apple-system"/>
              </a:rPr>
              <a:t>De Recovery Point </a:t>
            </a:r>
            <a:r>
              <a:rPr lang="nl-NL" b="0" i="0" err="1">
                <a:effectLst/>
                <a:latin typeface="-apple-system"/>
              </a:rPr>
              <a:t>Objective</a:t>
            </a:r>
            <a:r>
              <a:rPr lang="nl-NL" b="0" i="0">
                <a:effectLst/>
                <a:latin typeface="-apple-system"/>
              </a:rPr>
              <a:t> (RPO) en Recovery Time </a:t>
            </a:r>
            <a:r>
              <a:rPr lang="nl-NL" b="0" i="0" err="1">
                <a:effectLst/>
                <a:latin typeface="-apple-system"/>
              </a:rPr>
              <a:t>Objective</a:t>
            </a:r>
            <a:r>
              <a:rPr lang="nl-NL" b="0" i="0">
                <a:effectLst/>
                <a:latin typeface="-apple-system"/>
              </a:rPr>
              <a:t> (RTO) bepalen respectievelijk de mate van dataverlies en de snelheid van herstel van de dienstverlening</a:t>
            </a:r>
          </a:p>
          <a:p>
            <a:pPr marL="171450" indent="-171450">
              <a:buFontTx/>
              <a:buChar char="-"/>
            </a:pPr>
            <a:r>
              <a:rPr lang="nl-NL" b="0" i="0">
                <a:effectLst/>
                <a:latin typeface="-apple-system"/>
              </a:rPr>
              <a:t>De hoeveelheid dataverlies wordt bepaald door het punt waarnaar teruggegaan kan worden, teruggerekend vanaf het moment van het incident. </a:t>
            </a:r>
          </a:p>
          <a:p>
            <a:endParaRPr lang="nl-NL" b="0" i="0">
              <a:effectLst/>
              <a:latin typeface="-apple-system"/>
            </a:endParaRPr>
          </a:p>
          <a:p>
            <a:r>
              <a:rPr lang="nl-NL" b="1" i="0">
                <a:effectLst/>
                <a:latin typeface="-apple-system"/>
              </a:rPr>
              <a:t>2) Maak een Disaster Recovery Plan</a:t>
            </a:r>
          </a:p>
          <a:p>
            <a:pPr marL="171450" indent="-171450" algn="l">
              <a:buFontTx/>
              <a:buChar char="-"/>
            </a:pPr>
            <a:r>
              <a:rPr lang="nl-NL" b="0" i="0">
                <a:solidFill>
                  <a:srgbClr val="000000"/>
                </a:solidFill>
                <a:effectLst/>
                <a:latin typeface="Open Sans" panose="020B0606030504020204" pitchFamily="34" charset="0"/>
              </a:rPr>
              <a:t>Een Disaster Recovery Plan bevat gedetailleerde instructies over hoe de organisatie dient te reageren, hoe het DR proces verloopt en wie welke taken en verantwoordelijkheden heeft.</a:t>
            </a:r>
          </a:p>
          <a:p>
            <a:pPr marL="171450" indent="-171450" algn="l">
              <a:buFontTx/>
              <a:buChar char="-"/>
            </a:pPr>
            <a:r>
              <a:rPr lang="nl-NL" b="0" i="0">
                <a:solidFill>
                  <a:srgbClr val="000000"/>
                </a:solidFill>
                <a:effectLst/>
                <a:latin typeface="Open Sans" panose="020B0606030504020204" pitchFamily="34" charset="0"/>
              </a:rPr>
              <a:t>Bij het maken van een Disaster Recovery Plan doorloopt een organisatie verschillende stappen, waaronder:</a:t>
            </a:r>
          </a:p>
          <a:p>
            <a:pPr marL="628650" lvl="1" indent="-171450" algn="l">
              <a:buFontTx/>
              <a:buChar char="-"/>
            </a:pPr>
            <a:r>
              <a:rPr lang="nl-NL" b="0" i="0">
                <a:solidFill>
                  <a:srgbClr val="000000"/>
                </a:solidFill>
                <a:effectLst/>
                <a:latin typeface="Open Sans" panose="020B0606030504020204" pitchFamily="34" charset="0"/>
              </a:rPr>
              <a:t>Assessment van de omgeving, servers en applicaties volgens het CIA TRIAD model (</a:t>
            </a:r>
            <a:r>
              <a:rPr lang="nl-NL" b="0" i="0" err="1">
                <a:solidFill>
                  <a:srgbClr val="000000"/>
                </a:solidFill>
                <a:effectLst/>
                <a:latin typeface="Open Sans" panose="020B0606030504020204" pitchFamily="34" charset="0"/>
              </a:rPr>
              <a:t>Confidentiality</a:t>
            </a:r>
            <a:r>
              <a:rPr lang="nl-NL" b="0" i="0">
                <a:solidFill>
                  <a:srgbClr val="000000"/>
                </a:solidFill>
                <a:effectLst/>
                <a:latin typeface="Open Sans" panose="020B0606030504020204" pitchFamily="34" charset="0"/>
              </a:rPr>
              <a:t>, </a:t>
            </a:r>
            <a:r>
              <a:rPr lang="nl-NL" b="0" i="0" err="1">
                <a:solidFill>
                  <a:srgbClr val="000000"/>
                </a:solidFill>
                <a:effectLst/>
                <a:latin typeface="Open Sans" panose="020B0606030504020204" pitchFamily="34" charset="0"/>
              </a:rPr>
              <a:t>Integrity</a:t>
            </a:r>
            <a:r>
              <a:rPr lang="nl-NL" b="0" i="0">
                <a:solidFill>
                  <a:srgbClr val="000000"/>
                </a:solidFill>
                <a:effectLst/>
                <a:latin typeface="Open Sans" panose="020B0606030504020204" pitchFamily="34" charset="0"/>
              </a:rPr>
              <a:t> &amp; Availability)</a:t>
            </a:r>
          </a:p>
          <a:p>
            <a:pPr marL="628650" lvl="1" indent="-171450" algn="l">
              <a:buFontTx/>
              <a:buChar char="-"/>
            </a:pPr>
            <a:r>
              <a:rPr lang="nl-NL" b="0" i="0">
                <a:solidFill>
                  <a:srgbClr val="000000"/>
                </a:solidFill>
                <a:effectLst/>
                <a:latin typeface="Open Sans" panose="020B0606030504020204" pitchFamily="34" charset="0"/>
              </a:rPr>
              <a:t>Stellen van </a:t>
            </a:r>
            <a:r>
              <a:rPr lang="nl-NL" b="0" i="0" err="1">
                <a:solidFill>
                  <a:srgbClr val="000000"/>
                </a:solidFill>
                <a:effectLst/>
                <a:latin typeface="Open Sans" panose="020B0606030504020204" pitchFamily="34" charset="0"/>
              </a:rPr>
              <a:t>KPIs</a:t>
            </a:r>
            <a:r>
              <a:rPr lang="nl-NL" b="0" i="0">
                <a:solidFill>
                  <a:srgbClr val="000000"/>
                </a:solidFill>
                <a:effectLst/>
                <a:latin typeface="Open Sans" panose="020B0606030504020204" pitchFamily="34" charset="0"/>
              </a:rPr>
              <a:t>, zoals RTO en RPO</a:t>
            </a:r>
          </a:p>
          <a:p>
            <a:pPr marL="628650" lvl="1" indent="-171450" algn="l">
              <a:buFontTx/>
              <a:buChar char="-"/>
            </a:pPr>
            <a:r>
              <a:rPr lang="nl-NL" b="0" i="0">
                <a:solidFill>
                  <a:srgbClr val="000000"/>
                </a:solidFill>
                <a:effectLst/>
                <a:latin typeface="Open Sans" panose="020B0606030504020204" pitchFamily="34" charset="0"/>
              </a:rPr>
              <a:t>Bepalen van de DR-locatie(s)</a:t>
            </a:r>
          </a:p>
          <a:p>
            <a:pPr marL="628650" lvl="1" indent="-171450" algn="l">
              <a:buFontTx/>
              <a:buChar char="-"/>
            </a:pPr>
            <a:r>
              <a:rPr lang="nl-NL" b="0" i="0">
                <a:solidFill>
                  <a:srgbClr val="000000"/>
                </a:solidFill>
                <a:effectLst/>
                <a:latin typeface="Open Sans" panose="020B0606030504020204" pitchFamily="34" charset="0"/>
              </a:rPr>
              <a:t>Testen, testen en nog eens testen</a:t>
            </a:r>
          </a:p>
          <a:p>
            <a:endParaRPr lang="nl-NL"/>
          </a:p>
        </p:txBody>
      </p:sp>
      <p:sp>
        <p:nvSpPr>
          <p:cNvPr id="4" name="Slide Number Placeholder 3"/>
          <p:cNvSpPr>
            <a:spLocks noGrp="1"/>
          </p:cNvSpPr>
          <p:nvPr>
            <p:ph type="sldNum" sz="quarter" idx="5"/>
          </p:nvPr>
        </p:nvSpPr>
        <p:spPr/>
        <p:txBody>
          <a:bodyPr/>
          <a:lstStyle/>
          <a:p>
            <a:fld id="{B2FF19BC-0128-CB4A-9143-72842B9BB2C7}" type="slidenum">
              <a:rPr lang="nl-NL" smtClean="0"/>
              <a:t>10</a:t>
            </a:fld>
            <a:endParaRPr lang="nl-NL"/>
          </a:p>
        </p:txBody>
      </p:sp>
    </p:spTree>
    <p:extLst>
      <p:ext uri="{BB962C8B-B14F-4D97-AF65-F5344CB8AC3E}">
        <p14:creationId xmlns:p14="http://schemas.microsoft.com/office/powerpoint/2010/main" val="38372877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8.sv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28.sv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28.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28.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28.sv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2.xml"/><Relationship Id="rId4" Type="http://schemas.openxmlformats.org/officeDocument/2006/relationships/image" Target="../media/image4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43.sv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8.jpeg"/><Relationship Id="rId1" Type="http://schemas.openxmlformats.org/officeDocument/2006/relationships/slideMaster" Target="../slideMasters/slideMaster2.xml"/><Relationship Id="rId4" Type="http://schemas.openxmlformats.org/officeDocument/2006/relationships/image" Target="../media/image28.sv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piresessions dia 1">
    <p:bg>
      <p:bgPr>
        <a:gradFill>
          <a:gsLst>
            <a:gs pos="0">
              <a:srgbClr val="048BEC"/>
            </a:gs>
            <a:gs pos="100000">
              <a:srgbClr val="05419B"/>
            </a:gs>
          </a:gsLst>
          <a:lin ang="2700000" scaled="0"/>
        </a:gra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AF393CC-D947-3BEC-01AA-9F154BECFC37}"/>
              </a:ext>
            </a:extLst>
          </p:cNvPr>
          <p:cNvPicPr>
            <a:picLocks noChangeAspect="1"/>
          </p:cNvPicPr>
          <p:nvPr userDrawn="1"/>
        </p:nvPicPr>
        <p:blipFill>
          <a:blip r:embed="rId2"/>
          <a:srcRect/>
          <a:stretch/>
        </p:blipFill>
        <p:spPr>
          <a:xfrm>
            <a:off x="3585530" y="870765"/>
            <a:ext cx="4914260" cy="4922520"/>
          </a:xfrm>
          <a:prstGeom prst="rect">
            <a:avLst/>
          </a:prstGeom>
        </p:spPr>
      </p:pic>
      <p:sp>
        <p:nvSpPr>
          <p:cNvPr id="16" name="Tijdelijke aanduiding voor datum 15">
            <a:extLst>
              <a:ext uri="{FF2B5EF4-FFF2-40B4-BE49-F238E27FC236}">
                <a16:creationId xmlns:a16="http://schemas.microsoft.com/office/drawing/2014/main" id="{BF7C881E-55CD-C7E9-76D1-D34E0F649C90}"/>
              </a:ext>
            </a:extLst>
          </p:cNvPr>
          <p:cNvSpPr>
            <a:spLocks noGrp="1"/>
          </p:cNvSpPr>
          <p:nvPr>
            <p:ph type="dt" sz="half" idx="10"/>
          </p:nvPr>
        </p:nvSpPr>
        <p:spPr/>
        <p:txBody>
          <a:bodyPr/>
          <a:lstStyle>
            <a:lvl1pPr>
              <a:defRPr b="0" i="0">
                <a:solidFill>
                  <a:schemeClr val="bg1"/>
                </a:solidFill>
                <a:latin typeface="IBM Plex Sans Light" panose="020B0403050203000203" pitchFamily="34" charset="0"/>
              </a:defRPr>
            </a:lvl1pPr>
          </a:lstStyle>
          <a:p>
            <a:endParaRPr lang="nl-NL"/>
          </a:p>
        </p:txBody>
      </p:sp>
      <p:sp>
        <p:nvSpPr>
          <p:cNvPr id="17" name="Tijdelijke aanduiding voor voettekst 16">
            <a:extLst>
              <a:ext uri="{FF2B5EF4-FFF2-40B4-BE49-F238E27FC236}">
                <a16:creationId xmlns:a16="http://schemas.microsoft.com/office/drawing/2014/main" id="{D8937D95-6999-4CBD-8E73-EEC3716B0B40}"/>
              </a:ext>
            </a:extLst>
          </p:cNvPr>
          <p:cNvSpPr>
            <a:spLocks noGrp="1"/>
          </p:cNvSpPr>
          <p:nvPr>
            <p:ph type="ftr" sz="quarter" idx="11"/>
          </p:nvPr>
        </p:nvSpPr>
        <p:spPr/>
        <p:txBody>
          <a:bodyPr/>
          <a:lstStyle>
            <a:lvl1pPr>
              <a:defRPr b="0" i="0">
                <a:solidFill>
                  <a:schemeClr val="bg1"/>
                </a:solidFill>
                <a:latin typeface="IBM Plex Sans Light" panose="020B0403050203000203" pitchFamily="34" charset="0"/>
              </a:defRPr>
            </a:lvl1pPr>
          </a:lstStyle>
          <a:p>
            <a:endParaRPr lang="nl-NL"/>
          </a:p>
        </p:txBody>
      </p:sp>
      <p:sp>
        <p:nvSpPr>
          <p:cNvPr id="18" name="Tijdelijke aanduiding voor dianummer 17">
            <a:extLst>
              <a:ext uri="{FF2B5EF4-FFF2-40B4-BE49-F238E27FC236}">
                <a16:creationId xmlns:a16="http://schemas.microsoft.com/office/drawing/2014/main" id="{678BB510-F3BD-4008-2C48-8197B4E0DDEB}"/>
              </a:ext>
            </a:extLst>
          </p:cNvPr>
          <p:cNvSpPr>
            <a:spLocks noGrp="1"/>
          </p:cNvSpPr>
          <p:nvPr>
            <p:ph type="sldNum" sz="quarter" idx="12"/>
          </p:nvPr>
        </p:nvSpPr>
        <p:spPr/>
        <p:txBody>
          <a:bodyPr/>
          <a:lstStyle>
            <a:lvl1pPr>
              <a:defRPr b="0" i="0">
                <a:solidFill>
                  <a:schemeClr val="bg1"/>
                </a:solidFill>
                <a:latin typeface="IBM Plex Sans Light" panose="020B0403050203000203" pitchFamily="34" charset="0"/>
              </a:defRPr>
            </a:lvl1pPr>
          </a:lstStyle>
          <a:p>
            <a:endParaRPr lang="nl-NL"/>
          </a:p>
        </p:txBody>
      </p:sp>
    </p:spTree>
    <p:extLst>
      <p:ext uri="{BB962C8B-B14F-4D97-AF65-F5344CB8AC3E}">
        <p14:creationId xmlns:p14="http://schemas.microsoft.com/office/powerpoint/2010/main" val="406989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ussendia 1">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3A083209-980C-57A6-08E0-485589EC222C}"/>
              </a:ext>
            </a:extLst>
          </p:cNvPr>
          <p:cNvPicPr>
            <a:picLocks noChangeAspect="1"/>
          </p:cNvPicPr>
          <p:nvPr userDrawn="1"/>
        </p:nvPicPr>
        <p:blipFill>
          <a:blip r:embed="rId2"/>
          <a:srcRect/>
          <a:stretch/>
        </p:blipFill>
        <p:spPr>
          <a:xfrm>
            <a:off x="0" y="-1854967"/>
            <a:ext cx="12296775" cy="9222582"/>
          </a:xfrm>
          <a:prstGeom prst="rect">
            <a:avLst/>
          </a:prstGeom>
        </p:spPr>
      </p:pic>
      <p:pic>
        <p:nvPicPr>
          <p:cNvPr id="14" name="Afbeelding 13">
            <a:extLst>
              <a:ext uri="{FF2B5EF4-FFF2-40B4-BE49-F238E27FC236}">
                <a16:creationId xmlns:a16="http://schemas.microsoft.com/office/drawing/2014/main" id="{519A69CB-BA9E-1166-022D-71A84515FDD6}"/>
              </a:ext>
            </a:extLst>
          </p:cNvPr>
          <p:cNvPicPr>
            <a:picLocks noChangeAspect="1"/>
          </p:cNvPicPr>
          <p:nvPr userDrawn="1"/>
        </p:nvPicPr>
        <p:blipFill>
          <a:blip r:embed="rId3"/>
          <a:srcRect/>
          <a:stretch/>
        </p:blipFill>
        <p:spPr>
          <a:xfrm>
            <a:off x="4459690" y="1510975"/>
            <a:ext cx="2798931" cy="2300816"/>
          </a:xfrm>
          <a:prstGeom prst="rect">
            <a:avLst/>
          </a:prstGeom>
          <a:effectLst>
            <a:outerShdw blurRad="308211" dist="38100" dir="2700000" algn="tl" rotWithShape="0">
              <a:prstClr val="black"/>
            </a:outerShdw>
          </a:effectLst>
        </p:spPr>
      </p:pic>
      <p:sp>
        <p:nvSpPr>
          <p:cNvPr id="15" name="Titel 1">
            <a:extLst>
              <a:ext uri="{FF2B5EF4-FFF2-40B4-BE49-F238E27FC236}">
                <a16:creationId xmlns:a16="http://schemas.microsoft.com/office/drawing/2014/main" id="{8F0C5A26-0021-CDCF-A3F1-DE392CB0F41A}"/>
              </a:ext>
            </a:extLst>
          </p:cNvPr>
          <p:cNvSpPr txBox="1">
            <a:spLocks/>
          </p:cNvSpPr>
          <p:nvPr userDrawn="1"/>
        </p:nvSpPr>
        <p:spPr>
          <a:xfrm>
            <a:off x="3841290" y="3274422"/>
            <a:ext cx="3999291" cy="2622963"/>
          </a:xfrm>
          <a:prstGeom prst="rect">
            <a:avLst/>
          </a:prstGeom>
          <a:effectLst>
            <a:outerShdw blurRad="308211" dist="38100" dir="2700000" algn="tl" rotWithShape="0">
              <a:prstClr val="black"/>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6000" b="0" i="0" kern="1200">
                <a:solidFill>
                  <a:schemeClr val="bg1"/>
                </a:solidFill>
                <a:latin typeface="IBM Plex Sans Light" panose="020B0403050203000203" pitchFamily="34" charset="0"/>
                <a:ea typeface="+mj-ea"/>
                <a:cs typeface="+mj-cs"/>
              </a:defRPr>
            </a:lvl1pPr>
          </a:lstStyle>
          <a:p>
            <a:pPr algn="ctr">
              <a:lnSpc>
                <a:spcPts val="5000"/>
              </a:lnSpc>
            </a:pPr>
            <a:r>
              <a:rPr lang="nl-NL" sz="5400"/>
              <a:t>MANAGED</a:t>
            </a:r>
          </a:p>
          <a:p>
            <a:pPr algn="ctr">
              <a:lnSpc>
                <a:spcPts val="5000"/>
              </a:lnSpc>
            </a:pPr>
            <a:r>
              <a:rPr lang="nl-NL" sz="5400"/>
              <a:t>SERVICES</a:t>
            </a:r>
          </a:p>
        </p:txBody>
      </p:sp>
      <p:pic>
        <p:nvPicPr>
          <p:cNvPr id="2" name="Afbeelding 1">
            <a:extLst>
              <a:ext uri="{FF2B5EF4-FFF2-40B4-BE49-F238E27FC236}">
                <a16:creationId xmlns:a16="http://schemas.microsoft.com/office/drawing/2014/main" id="{8941BE46-492C-93AF-D995-1610584579CD}"/>
              </a:ext>
            </a:extLst>
          </p:cNvPr>
          <p:cNvPicPr>
            <a:picLocks noChangeAspect="1"/>
          </p:cNvPicPr>
          <p:nvPr userDrawn="1"/>
        </p:nvPicPr>
        <p:blipFill>
          <a:blip r:embed="rId4"/>
          <a:srcRect/>
          <a:stretch/>
        </p:blipFill>
        <p:spPr>
          <a:xfrm>
            <a:off x="9471832" y="857832"/>
            <a:ext cx="1895306" cy="1898492"/>
          </a:xfrm>
          <a:prstGeom prst="rect">
            <a:avLst/>
          </a:prstGeom>
        </p:spPr>
      </p:pic>
    </p:spTree>
    <p:extLst>
      <p:ext uri="{BB962C8B-B14F-4D97-AF65-F5344CB8AC3E}">
        <p14:creationId xmlns:p14="http://schemas.microsoft.com/office/powerpoint/2010/main" val="275829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Programma - algemeen">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6B7C5CFF-B4E2-FA60-2E7D-125D35923E44}"/>
              </a:ext>
            </a:extLst>
          </p:cNvPr>
          <p:cNvSpPr/>
          <p:nvPr userDrawn="1"/>
        </p:nvSpPr>
        <p:spPr>
          <a:xfrm>
            <a:off x="8610600" y="0"/>
            <a:ext cx="3581400" cy="6858000"/>
          </a:xfrm>
          <a:prstGeom prst="rect">
            <a:avLst/>
          </a:prstGeom>
          <a:gradFill>
            <a:gsLst>
              <a:gs pos="0">
                <a:srgbClr val="048BEC"/>
              </a:gs>
              <a:gs pos="100000">
                <a:srgbClr val="05419B"/>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A433052-86F0-E5F9-89DA-D964134C0670}"/>
              </a:ext>
            </a:extLst>
          </p:cNvPr>
          <p:cNvSpPr>
            <a:spLocks noGrp="1"/>
          </p:cNvSpPr>
          <p:nvPr>
            <p:ph type="title" hasCustomPrompt="1"/>
          </p:nvPr>
        </p:nvSpPr>
        <p:spPr>
          <a:xfrm>
            <a:off x="838200" y="365125"/>
            <a:ext cx="7207710" cy="1325563"/>
          </a:xfrm>
        </p:spPr>
        <p:txBody>
          <a:bodyPr>
            <a:normAutofit/>
          </a:bodyPr>
          <a:lstStyle>
            <a:lvl1pPr>
              <a:defRPr sz="3600" b="0" i="0">
                <a:solidFill>
                  <a:srgbClr val="048BEC"/>
                </a:solidFill>
                <a:latin typeface="IBM Plex Sans" panose="020B0503050203000203" pitchFamily="34" charset="0"/>
              </a:defRPr>
            </a:lvl1pPr>
          </a:lstStyle>
          <a:p>
            <a:r>
              <a:rPr lang="nl-NL"/>
              <a:t>Programma</a:t>
            </a:r>
          </a:p>
        </p:txBody>
      </p:sp>
      <p:sp>
        <p:nvSpPr>
          <p:cNvPr id="3" name="Tijdelijke aanduiding voor inhoud 2">
            <a:extLst>
              <a:ext uri="{FF2B5EF4-FFF2-40B4-BE49-F238E27FC236}">
                <a16:creationId xmlns:a16="http://schemas.microsoft.com/office/drawing/2014/main" id="{184EB27B-7594-0E14-01DC-3043FD020F4C}"/>
              </a:ext>
            </a:extLst>
          </p:cNvPr>
          <p:cNvSpPr>
            <a:spLocks noGrp="1"/>
          </p:cNvSpPr>
          <p:nvPr>
            <p:ph idx="1" hasCustomPrompt="1"/>
          </p:nvPr>
        </p:nvSpPr>
        <p:spPr>
          <a:xfrm>
            <a:off x="838200" y="1899920"/>
            <a:ext cx="7677500" cy="4142106"/>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Tijd		Programma</a:t>
            </a:r>
          </a:p>
        </p:txBody>
      </p:sp>
      <p:sp>
        <p:nvSpPr>
          <p:cNvPr id="19" name="Tijdelijke aanduiding voor datum 18">
            <a:extLst>
              <a:ext uri="{FF2B5EF4-FFF2-40B4-BE49-F238E27FC236}">
                <a16:creationId xmlns:a16="http://schemas.microsoft.com/office/drawing/2014/main" id="{C49356FC-17C9-00A1-B883-3039293466A5}"/>
              </a:ext>
            </a:extLst>
          </p:cNvPr>
          <p:cNvSpPr>
            <a:spLocks noGrp="1"/>
          </p:cNvSpPr>
          <p:nvPr>
            <p:ph type="dt" sz="half" idx="10"/>
          </p:nvPr>
        </p:nvSpPr>
        <p:spPr/>
        <p:txBody>
          <a:bodyPr/>
          <a:lstStyle>
            <a:lvl1pPr>
              <a:defRPr b="0" i="0">
                <a:solidFill>
                  <a:srgbClr val="048BEC"/>
                </a:solidFill>
                <a:latin typeface="IBM Plex Sans Light" panose="020B0403050203000203" pitchFamily="34" charset="0"/>
              </a:defRPr>
            </a:lvl1pPr>
          </a:lstStyle>
          <a:p>
            <a:endParaRPr lang="nl-NL"/>
          </a:p>
        </p:txBody>
      </p:sp>
      <p:sp>
        <p:nvSpPr>
          <p:cNvPr id="20" name="Tijdelijke aanduiding voor voettekst 19">
            <a:extLst>
              <a:ext uri="{FF2B5EF4-FFF2-40B4-BE49-F238E27FC236}">
                <a16:creationId xmlns:a16="http://schemas.microsoft.com/office/drawing/2014/main" id="{55240F9B-83F6-0770-0230-9D2F25E750D5}"/>
              </a:ext>
            </a:extLst>
          </p:cNvPr>
          <p:cNvSpPr>
            <a:spLocks noGrp="1"/>
          </p:cNvSpPr>
          <p:nvPr>
            <p:ph type="ftr" sz="quarter" idx="11"/>
          </p:nvPr>
        </p:nvSpPr>
        <p:spPr/>
        <p:txBody>
          <a:bodyPr/>
          <a:lstStyle>
            <a:lvl1pPr>
              <a:defRPr b="0" i="0">
                <a:solidFill>
                  <a:srgbClr val="048BEC"/>
                </a:solidFill>
                <a:latin typeface="IBM Plex Sans Light" panose="020B0403050203000203" pitchFamily="34" charset="0"/>
              </a:defRPr>
            </a:lvl1pPr>
          </a:lstStyle>
          <a:p>
            <a:endParaRPr lang="nl-NL"/>
          </a:p>
        </p:txBody>
      </p:sp>
      <p:pic>
        <p:nvPicPr>
          <p:cNvPr id="4" name="Afbeelding 3">
            <a:extLst>
              <a:ext uri="{FF2B5EF4-FFF2-40B4-BE49-F238E27FC236}">
                <a16:creationId xmlns:a16="http://schemas.microsoft.com/office/drawing/2014/main" id="{CDDD98BD-F5BF-AB61-1249-52700658AFB5}"/>
              </a:ext>
            </a:extLst>
          </p:cNvPr>
          <p:cNvPicPr>
            <a:picLocks noChangeAspect="1"/>
          </p:cNvPicPr>
          <p:nvPr userDrawn="1"/>
        </p:nvPicPr>
        <p:blipFill>
          <a:blip r:embed="rId2"/>
          <a:srcRect/>
          <a:stretch/>
        </p:blipFill>
        <p:spPr>
          <a:xfrm>
            <a:off x="9471832" y="857832"/>
            <a:ext cx="1895306" cy="1898492"/>
          </a:xfrm>
          <a:prstGeom prst="rect">
            <a:avLst/>
          </a:prstGeom>
        </p:spPr>
      </p:pic>
    </p:spTree>
    <p:extLst>
      <p:ext uri="{BB962C8B-B14F-4D97-AF65-F5344CB8AC3E}">
        <p14:creationId xmlns:p14="http://schemas.microsoft.com/office/powerpoint/2010/main" val="627010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rekers - algemeen">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6B7C5CFF-B4E2-FA60-2E7D-125D35923E44}"/>
              </a:ext>
            </a:extLst>
          </p:cNvPr>
          <p:cNvSpPr/>
          <p:nvPr userDrawn="1"/>
        </p:nvSpPr>
        <p:spPr>
          <a:xfrm>
            <a:off x="8610600" y="0"/>
            <a:ext cx="3581400" cy="6858000"/>
          </a:xfrm>
          <a:prstGeom prst="rect">
            <a:avLst/>
          </a:prstGeom>
          <a:gradFill>
            <a:gsLst>
              <a:gs pos="0">
                <a:srgbClr val="048BEC"/>
              </a:gs>
              <a:gs pos="100000">
                <a:srgbClr val="05419B"/>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A433052-86F0-E5F9-89DA-D964134C0670}"/>
              </a:ext>
            </a:extLst>
          </p:cNvPr>
          <p:cNvSpPr>
            <a:spLocks noGrp="1"/>
          </p:cNvSpPr>
          <p:nvPr>
            <p:ph type="title" hasCustomPrompt="1"/>
          </p:nvPr>
        </p:nvSpPr>
        <p:spPr>
          <a:xfrm>
            <a:off x="838200" y="365125"/>
            <a:ext cx="7207710" cy="1325563"/>
          </a:xfrm>
        </p:spPr>
        <p:txBody>
          <a:bodyPr>
            <a:normAutofit/>
          </a:bodyPr>
          <a:lstStyle>
            <a:lvl1pPr>
              <a:defRPr sz="3600" b="0" i="0">
                <a:solidFill>
                  <a:srgbClr val="048BEC"/>
                </a:solidFill>
                <a:latin typeface="IBM Plex Sans" panose="020B0503050203000203" pitchFamily="34" charset="0"/>
              </a:defRPr>
            </a:lvl1pPr>
          </a:lstStyle>
          <a:p>
            <a:r>
              <a:rPr lang="nl-NL"/>
              <a:t>Sprekers</a:t>
            </a:r>
          </a:p>
        </p:txBody>
      </p:sp>
      <p:sp>
        <p:nvSpPr>
          <p:cNvPr id="3" name="Tijdelijke aanduiding voor inhoud 2">
            <a:extLst>
              <a:ext uri="{FF2B5EF4-FFF2-40B4-BE49-F238E27FC236}">
                <a16:creationId xmlns:a16="http://schemas.microsoft.com/office/drawing/2014/main" id="{184EB27B-7594-0E14-01DC-3043FD020F4C}"/>
              </a:ext>
            </a:extLst>
          </p:cNvPr>
          <p:cNvSpPr>
            <a:spLocks noGrp="1"/>
          </p:cNvSpPr>
          <p:nvPr>
            <p:ph idx="1" hasCustomPrompt="1"/>
          </p:nvPr>
        </p:nvSpPr>
        <p:spPr>
          <a:xfrm>
            <a:off x="878473" y="1473200"/>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sp>
        <p:nvSpPr>
          <p:cNvPr id="19" name="Tijdelijke aanduiding voor datum 18">
            <a:extLst>
              <a:ext uri="{FF2B5EF4-FFF2-40B4-BE49-F238E27FC236}">
                <a16:creationId xmlns:a16="http://schemas.microsoft.com/office/drawing/2014/main" id="{C49356FC-17C9-00A1-B883-3039293466A5}"/>
              </a:ext>
            </a:extLst>
          </p:cNvPr>
          <p:cNvSpPr>
            <a:spLocks noGrp="1"/>
          </p:cNvSpPr>
          <p:nvPr>
            <p:ph type="dt" sz="half" idx="10"/>
          </p:nvPr>
        </p:nvSpPr>
        <p:spPr/>
        <p:txBody>
          <a:bodyPr/>
          <a:lstStyle>
            <a:lvl1pPr>
              <a:defRPr b="0" i="0">
                <a:solidFill>
                  <a:srgbClr val="048BEC"/>
                </a:solidFill>
                <a:latin typeface="IBM Plex Sans Light" panose="020B0403050203000203" pitchFamily="34" charset="0"/>
              </a:defRPr>
            </a:lvl1pPr>
          </a:lstStyle>
          <a:p>
            <a:endParaRPr lang="nl-NL"/>
          </a:p>
        </p:txBody>
      </p:sp>
      <p:sp>
        <p:nvSpPr>
          <p:cNvPr id="20" name="Tijdelijke aanduiding voor voettekst 19">
            <a:extLst>
              <a:ext uri="{FF2B5EF4-FFF2-40B4-BE49-F238E27FC236}">
                <a16:creationId xmlns:a16="http://schemas.microsoft.com/office/drawing/2014/main" id="{55240F9B-83F6-0770-0230-9D2F25E750D5}"/>
              </a:ext>
            </a:extLst>
          </p:cNvPr>
          <p:cNvSpPr>
            <a:spLocks noGrp="1"/>
          </p:cNvSpPr>
          <p:nvPr>
            <p:ph type="ftr" sz="quarter" idx="11"/>
          </p:nvPr>
        </p:nvSpPr>
        <p:spPr/>
        <p:txBody>
          <a:bodyPr/>
          <a:lstStyle>
            <a:lvl1pPr>
              <a:defRPr b="0" i="0">
                <a:solidFill>
                  <a:srgbClr val="048BEC"/>
                </a:solidFill>
                <a:latin typeface="IBM Plex Sans Light" panose="020B0403050203000203" pitchFamily="34" charset="0"/>
              </a:defRPr>
            </a:lvl1pPr>
          </a:lstStyle>
          <a:p>
            <a:endParaRPr lang="nl-NL"/>
          </a:p>
        </p:txBody>
      </p:sp>
      <p:pic>
        <p:nvPicPr>
          <p:cNvPr id="7" name="Afbeelding 6">
            <a:extLst>
              <a:ext uri="{FF2B5EF4-FFF2-40B4-BE49-F238E27FC236}">
                <a16:creationId xmlns:a16="http://schemas.microsoft.com/office/drawing/2014/main" id="{3C4B4E01-24C6-5217-0061-541FD1C94EE8}"/>
              </a:ext>
            </a:extLst>
          </p:cNvPr>
          <p:cNvPicPr>
            <a:picLocks/>
          </p:cNvPicPr>
          <p:nvPr userDrawn="1"/>
        </p:nvPicPr>
        <p:blipFill rotWithShape="1">
          <a:blip r:embed="rId2"/>
          <a:srcRect l="14888" r="17919"/>
          <a:stretch/>
        </p:blipFill>
        <p:spPr>
          <a:xfrm>
            <a:off x="983351" y="2018284"/>
            <a:ext cx="1655873" cy="1655873"/>
          </a:xfrm>
          <a:prstGeom prst="rect">
            <a:avLst/>
          </a:prstGeom>
          <a:noFill/>
          <a:ln w="190500" cap="rnd">
            <a:noFill/>
          </a:ln>
          <a:effectLst/>
        </p:spPr>
      </p:pic>
      <p:sp>
        <p:nvSpPr>
          <p:cNvPr id="8" name="Tijdelijke aanduiding voor inhoud 2">
            <a:extLst>
              <a:ext uri="{FF2B5EF4-FFF2-40B4-BE49-F238E27FC236}">
                <a16:creationId xmlns:a16="http://schemas.microsoft.com/office/drawing/2014/main" id="{EB88F9E6-68F6-0FBC-BEDE-67B64704A644}"/>
              </a:ext>
            </a:extLst>
          </p:cNvPr>
          <p:cNvSpPr>
            <a:spLocks noGrp="1"/>
          </p:cNvSpPr>
          <p:nvPr>
            <p:ph idx="12" hasCustomPrompt="1"/>
          </p:nvPr>
        </p:nvSpPr>
        <p:spPr>
          <a:xfrm>
            <a:off x="2915931" y="1473200"/>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9" name="Afbeelding 8">
            <a:extLst>
              <a:ext uri="{FF2B5EF4-FFF2-40B4-BE49-F238E27FC236}">
                <a16:creationId xmlns:a16="http://schemas.microsoft.com/office/drawing/2014/main" id="{04080E34-22F7-5793-7EF1-9814BA400502}"/>
              </a:ext>
            </a:extLst>
          </p:cNvPr>
          <p:cNvPicPr>
            <a:picLocks/>
          </p:cNvPicPr>
          <p:nvPr userDrawn="1"/>
        </p:nvPicPr>
        <p:blipFill rotWithShape="1">
          <a:blip r:embed="rId2"/>
          <a:srcRect l="14888" r="17919"/>
          <a:stretch/>
        </p:blipFill>
        <p:spPr>
          <a:xfrm>
            <a:off x="3020809" y="2014050"/>
            <a:ext cx="1655873" cy="1655873"/>
          </a:xfrm>
          <a:prstGeom prst="rect">
            <a:avLst/>
          </a:prstGeom>
          <a:noFill/>
          <a:ln w="190500" cap="rnd">
            <a:noFill/>
          </a:ln>
          <a:effectLst/>
        </p:spPr>
      </p:pic>
      <p:sp>
        <p:nvSpPr>
          <p:cNvPr id="10" name="Tijdelijke aanduiding voor inhoud 2">
            <a:extLst>
              <a:ext uri="{FF2B5EF4-FFF2-40B4-BE49-F238E27FC236}">
                <a16:creationId xmlns:a16="http://schemas.microsoft.com/office/drawing/2014/main" id="{834451D8-BF02-9EAB-60FD-94EA2CB7D4F2}"/>
              </a:ext>
            </a:extLst>
          </p:cNvPr>
          <p:cNvSpPr>
            <a:spLocks noGrp="1"/>
          </p:cNvSpPr>
          <p:nvPr>
            <p:ph idx="13" hasCustomPrompt="1"/>
          </p:nvPr>
        </p:nvSpPr>
        <p:spPr>
          <a:xfrm>
            <a:off x="4938320" y="1473200"/>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11" name="Afbeelding 10">
            <a:extLst>
              <a:ext uri="{FF2B5EF4-FFF2-40B4-BE49-F238E27FC236}">
                <a16:creationId xmlns:a16="http://schemas.microsoft.com/office/drawing/2014/main" id="{C6B7A7B9-A890-019C-94C3-F5BA5DD79EE3}"/>
              </a:ext>
            </a:extLst>
          </p:cNvPr>
          <p:cNvPicPr>
            <a:picLocks/>
          </p:cNvPicPr>
          <p:nvPr userDrawn="1"/>
        </p:nvPicPr>
        <p:blipFill rotWithShape="1">
          <a:blip r:embed="rId2"/>
          <a:srcRect l="14888" r="17919"/>
          <a:stretch/>
        </p:blipFill>
        <p:spPr>
          <a:xfrm>
            <a:off x="5043198" y="2018284"/>
            <a:ext cx="1655873" cy="1655873"/>
          </a:xfrm>
          <a:prstGeom prst="rect">
            <a:avLst/>
          </a:prstGeom>
          <a:noFill/>
          <a:ln w="190500" cap="rnd">
            <a:noFill/>
          </a:ln>
          <a:effectLst/>
        </p:spPr>
      </p:pic>
      <p:sp>
        <p:nvSpPr>
          <p:cNvPr id="16" name="Tijdelijke aanduiding voor inhoud 2">
            <a:extLst>
              <a:ext uri="{FF2B5EF4-FFF2-40B4-BE49-F238E27FC236}">
                <a16:creationId xmlns:a16="http://schemas.microsoft.com/office/drawing/2014/main" id="{F408E156-7BD5-F134-A624-24B82A046940}"/>
              </a:ext>
            </a:extLst>
          </p:cNvPr>
          <p:cNvSpPr>
            <a:spLocks noGrp="1"/>
          </p:cNvSpPr>
          <p:nvPr>
            <p:ph idx="14" hasCustomPrompt="1"/>
          </p:nvPr>
        </p:nvSpPr>
        <p:spPr>
          <a:xfrm>
            <a:off x="905675" y="3912658"/>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17" name="Afbeelding 16">
            <a:extLst>
              <a:ext uri="{FF2B5EF4-FFF2-40B4-BE49-F238E27FC236}">
                <a16:creationId xmlns:a16="http://schemas.microsoft.com/office/drawing/2014/main" id="{0C1BE875-2361-F0F4-27D2-7286759BD899}"/>
              </a:ext>
            </a:extLst>
          </p:cNvPr>
          <p:cNvPicPr>
            <a:picLocks/>
          </p:cNvPicPr>
          <p:nvPr userDrawn="1"/>
        </p:nvPicPr>
        <p:blipFill rotWithShape="1">
          <a:blip r:embed="rId2"/>
          <a:srcRect l="14888" r="17919"/>
          <a:stretch/>
        </p:blipFill>
        <p:spPr>
          <a:xfrm>
            <a:off x="1010553" y="4457742"/>
            <a:ext cx="1655873" cy="1655873"/>
          </a:xfrm>
          <a:prstGeom prst="rect">
            <a:avLst/>
          </a:prstGeom>
          <a:noFill/>
          <a:ln w="190500" cap="rnd">
            <a:noFill/>
          </a:ln>
          <a:effectLst/>
        </p:spPr>
      </p:pic>
      <p:sp>
        <p:nvSpPr>
          <p:cNvPr id="18" name="Tijdelijke aanduiding voor inhoud 2">
            <a:extLst>
              <a:ext uri="{FF2B5EF4-FFF2-40B4-BE49-F238E27FC236}">
                <a16:creationId xmlns:a16="http://schemas.microsoft.com/office/drawing/2014/main" id="{BF8CBE19-6C01-65F9-02F1-E04920577FAA}"/>
              </a:ext>
            </a:extLst>
          </p:cNvPr>
          <p:cNvSpPr>
            <a:spLocks noGrp="1"/>
          </p:cNvSpPr>
          <p:nvPr>
            <p:ph idx="15" hasCustomPrompt="1"/>
          </p:nvPr>
        </p:nvSpPr>
        <p:spPr>
          <a:xfrm>
            <a:off x="2943133" y="3912658"/>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21" name="Afbeelding 20">
            <a:extLst>
              <a:ext uri="{FF2B5EF4-FFF2-40B4-BE49-F238E27FC236}">
                <a16:creationId xmlns:a16="http://schemas.microsoft.com/office/drawing/2014/main" id="{829AB1C7-614F-B5DF-77A0-CF934318CCBA}"/>
              </a:ext>
            </a:extLst>
          </p:cNvPr>
          <p:cNvPicPr>
            <a:picLocks/>
          </p:cNvPicPr>
          <p:nvPr userDrawn="1"/>
        </p:nvPicPr>
        <p:blipFill rotWithShape="1">
          <a:blip r:embed="rId2"/>
          <a:srcRect l="14888" r="17919"/>
          <a:stretch/>
        </p:blipFill>
        <p:spPr>
          <a:xfrm>
            <a:off x="3048011" y="4457742"/>
            <a:ext cx="1655873" cy="1655873"/>
          </a:xfrm>
          <a:prstGeom prst="rect">
            <a:avLst/>
          </a:prstGeom>
          <a:noFill/>
          <a:ln w="190500" cap="rnd">
            <a:noFill/>
          </a:ln>
          <a:effectLst/>
        </p:spPr>
      </p:pic>
      <p:sp>
        <p:nvSpPr>
          <p:cNvPr id="22" name="Tijdelijke aanduiding voor inhoud 2">
            <a:extLst>
              <a:ext uri="{FF2B5EF4-FFF2-40B4-BE49-F238E27FC236}">
                <a16:creationId xmlns:a16="http://schemas.microsoft.com/office/drawing/2014/main" id="{A66AAF56-1990-9774-676C-A373ED60F345}"/>
              </a:ext>
            </a:extLst>
          </p:cNvPr>
          <p:cNvSpPr>
            <a:spLocks noGrp="1"/>
          </p:cNvSpPr>
          <p:nvPr>
            <p:ph idx="16" hasCustomPrompt="1"/>
          </p:nvPr>
        </p:nvSpPr>
        <p:spPr>
          <a:xfrm>
            <a:off x="4965522" y="3912658"/>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23" name="Afbeelding 22">
            <a:extLst>
              <a:ext uri="{FF2B5EF4-FFF2-40B4-BE49-F238E27FC236}">
                <a16:creationId xmlns:a16="http://schemas.microsoft.com/office/drawing/2014/main" id="{6F2ECFF8-ED8B-86C9-2491-D9AAF3A5C68A}"/>
              </a:ext>
            </a:extLst>
          </p:cNvPr>
          <p:cNvPicPr>
            <a:picLocks/>
          </p:cNvPicPr>
          <p:nvPr userDrawn="1"/>
        </p:nvPicPr>
        <p:blipFill rotWithShape="1">
          <a:blip r:embed="rId2"/>
          <a:srcRect l="14888" r="17919"/>
          <a:stretch/>
        </p:blipFill>
        <p:spPr>
          <a:xfrm>
            <a:off x="5070400" y="4457742"/>
            <a:ext cx="1655873" cy="1655873"/>
          </a:xfrm>
          <a:prstGeom prst="rect">
            <a:avLst/>
          </a:prstGeom>
          <a:noFill/>
          <a:ln w="190500" cap="rnd">
            <a:noFill/>
          </a:ln>
          <a:effectLst/>
        </p:spPr>
      </p:pic>
      <p:pic>
        <p:nvPicPr>
          <p:cNvPr id="5" name="Afbeelding 4">
            <a:extLst>
              <a:ext uri="{FF2B5EF4-FFF2-40B4-BE49-F238E27FC236}">
                <a16:creationId xmlns:a16="http://schemas.microsoft.com/office/drawing/2014/main" id="{B64B0E03-1E65-B67A-FEED-E819C40107C0}"/>
              </a:ext>
            </a:extLst>
          </p:cNvPr>
          <p:cNvPicPr>
            <a:picLocks noChangeAspect="1"/>
          </p:cNvPicPr>
          <p:nvPr userDrawn="1"/>
        </p:nvPicPr>
        <p:blipFill>
          <a:blip r:embed="rId3"/>
          <a:srcRect/>
          <a:stretch/>
        </p:blipFill>
        <p:spPr>
          <a:xfrm>
            <a:off x="9471832" y="857832"/>
            <a:ext cx="1895306" cy="1898492"/>
          </a:xfrm>
          <a:prstGeom prst="rect">
            <a:avLst/>
          </a:prstGeom>
        </p:spPr>
      </p:pic>
    </p:spTree>
    <p:extLst>
      <p:ext uri="{BB962C8B-B14F-4D97-AF65-F5344CB8AC3E}">
        <p14:creationId xmlns:p14="http://schemas.microsoft.com/office/powerpoint/2010/main" val="2913138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ussendia_algemeen">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6317AD95-9ACE-A387-3C91-44EB28E5D72F}"/>
              </a:ext>
            </a:extLst>
          </p:cNvPr>
          <p:cNvPicPr>
            <a:picLocks noChangeAspect="1"/>
          </p:cNvPicPr>
          <p:nvPr userDrawn="1"/>
        </p:nvPicPr>
        <p:blipFill>
          <a:blip r:embed="rId2"/>
          <a:stretch>
            <a:fillRect/>
          </a:stretch>
        </p:blipFill>
        <p:spPr>
          <a:xfrm>
            <a:off x="0" y="-1019137"/>
            <a:ext cx="12283439" cy="8172247"/>
          </a:xfrm>
          <a:prstGeom prst="rect">
            <a:avLst/>
          </a:prstGeom>
        </p:spPr>
      </p:pic>
      <p:sp>
        <p:nvSpPr>
          <p:cNvPr id="2" name="Rechthoek 1">
            <a:extLst>
              <a:ext uri="{FF2B5EF4-FFF2-40B4-BE49-F238E27FC236}">
                <a16:creationId xmlns:a16="http://schemas.microsoft.com/office/drawing/2014/main" id="{28BA5EA1-2CEC-6318-5117-3DB0C4D72ADE}"/>
              </a:ext>
            </a:extLst>
          </p:cNvPr>
          <p:cNvSpPr/>
          <p:nvPr userDrawn="1"/>
        </p:nvSpPr>
        <p:spPr>
          <a:xfrm>
            <a:off x="8610600" y="0"/>
            <a:ext cx="3581400" cy="6858000"/>
          </a:xfrm>
          <a:prstGeom prst="rect">
            <a:avLst/>
          </a:prstGeom>
          <a:gradFill>
            <a:gsLst>
              <a:gs pos="0">
                <a:srgbClr val="048BEC">
                  <a:lumMod val="100000"/>
                  <a:alpha val="32218"/>
                </a:srgbClr>
              </a:gs>
              <a:gs pos="100000">
                <a:srgbClr val="05419B"/>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ndertitel 2">
            <a:extLst>
              <a:ext uri="{FF2B5EF4-FFF2-40B4-BE49-F238E27FC236}">
                <a16:creationId xmlns:a16="http://schemas.microsoft.com/office/drawing/2014/main" id="{EA0510F9-1564-1BAA-BA4F-D78C0BA3A81F}"/>
              </a:ext>
            </a:extLst>
          </p:cNvPr>
          <p:cNvSpPr>
            <a:spLocks noGrp="1"/>
          </p:cNvSpPr>
          <p:nvPr>
            <p:ph type="subTitle" idx="1" hasCustomPrompt="1"/>
          </p:nvPr>
        </p:nvSpPr>
        <p:spPr>
          <a:xfrm>
            <a:off x="1391920" y="4715828"/>
            <a:ext cx="7086600" cy="1655762"/>
          </a:xfrm>
        </p:spPr>
        <p:txBody>
          <a:bodyPr>
            <a:normAutofit/>
          </a:bodyPr>
          <a:lstStyle>
            <a:lvl1pPr marL="0" indent="0" algn="l">
              <a:lnSpc>
                <a:spcPts val="2000"/>
              </a:lnSpc>
              <a:buNone/>
              <a:defRPr sz="2400" b="0" i="0" cap="all" baseline="0">
                <a:solidFill>
                  <a:schemeClr val="bg1"/>
                </a:solidFill>
                <a:latin typeface="IBM Plex Sans Light" panose="020B04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Sub-beschrijving</a:t>
            </a:r>
          </a:p>
        </p:txBody>
      </p:sp>
      <p:sp>
        <p:nvSpPr>
          <p:cNvPr id="7" name="Titel 1">
            <a:extLst>
              <a:ext uri="{FF2B5EF4-FFF2-40B4-BE49-F238E27FC236}">
                <a16:creationId xmlns:a16="http://schemas.microsoft.com/office/drawing/2014/main" id="{8CE2F847-7D6F-BC32-4310-A3F85D395257}"/>
              </a:ext>
            </a:extLst>
          </p:cNvPr>
          <p:cNvSpPr>
            <a:spLocks noGrp="1"/>
          </p:cNvSpPr>
          <p:nvPr>
            <p:ph type="ctrTitle" hasCustomPrompt="1"/>
          </p:nvPr>
        </p:nvSpPr>
        <p:spPr>
          <a:xfrm>
            <a:off x="1310640" y="2178219"/>
            <a:ext cx="7396480" cy="2387600"/>
          </a:xfrm>
        </p:spPr>
        <p:txBody>
          <a:bodyPr anchor="b">
            <a:noAutofit/>
          </a:bodyPr>
          <a:lstStyle>
            <a:lvl1pPr algn="l">
              <a:lnSpc>
                <a:spcPts val="6220"/>
              </a:lnSpc>
              <a:defRPr sz="6600" b="0" i="0">
                <a:solidFill>
                  <a:schemeClr val="bg1"/>
                </a:solidFill>
                <a:latin typeface="IBM Plex Sans Medium" panose="020B0503050203000203" pitchFamily="34" charset="0"/>
              </a:defRPr>
            </a:lvl1pPr>
          </a:lstStyle>
          <a:p>
            <a:r>
              <a:rPr lang="nl-NL"/>
              <a:t>Hoofstuk onderwerp</a:t>
            </a:r>
          </a:p>
        </p:txBody>
      </p:sp>
      <p:pic>
        <p:nvPicPr>
          <p:cNvPr id="3" name="Afbeelding 2">
            <a:extLst>
              <a:ext uri="{FF2B5EF4-FFF2-40B4-BE49-F238E27FC236}">
                <a16:creationId xmlns:a16="http://schemas.microsoft.com/office/drawing/2014/main" id="{A82CFA83-800B-C446-E032-73CBC1BCE231}"/>
              </a:ext>
            </a:extLst>
          </p:cNvPr>
          <p:cNvPicPr>
            <a:picLocks noChangeAspect="1"/>
          </p:cNvPicPr>
          <p:nvPr userDrawn="1"/>
        </p:nvPicPr>
        <p:blipFill>
          <a:blip r:embed="rId3"/>
          <a:srcRect/>
          <a:stretch/>
        </p:blipFill>
        <p:spPr>
          <a:xfrm>
            <a:off x="9471832" y="857832"/>
            <a:ext cx="1895306" cy="1898492"/>
          </a:xfrm>
          <a:prstGeom prst="rect">
            <a:avLst/>
          </a:prstGeom>
        </p:spPr>
      </p:pic>
    </p:spTree>
    <p:extLst>
      <p:ext uri="{BB962C8B-B14F-4D97-AF65-F5344CB8AC3E}">
        <p14:creationId xmlns:p14="http://schemas.microsoft.com/office/powerpoint/2010/main" val="106445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150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withEffect">
                  <p:stCondLst>
                    <p:cond delay="30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7"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ussendia_algemeen">
    <p:spTree>
      <p:nvGrpSpPr>
        <p:cNvPr id="1" name=""/>
        <p:cNvGrpSpPr/>
        <p:nvPr/>
      </p:nvGrpSpPr>
      <p:grpSpPr>
        <a:xfrm>
          <a:off x="0" y="0"/>
          <a:ext cx="0" cy="0"/>
          <a:chOff x="0" y="0"/>
          <a:chExt cx="0" cy="0"/>
        </a:xfrm>
      </p:grpSpPr>
      <p:pic>
        <p:nvPicPr>
          <p:cNvPr id="4098" name="Picture 2" descr="Mark Tuitert - Allyourmedia">
            <a:extLst>
              <a:ext uri="{FF2B5EF4-FFF2-40B4-BE49-F238E27FC236}">
                <a16:creationId xmlns:a16="http://schemas.microsoft.com/office/drawing/2014/main" id="{364CB78B-936B-26D8-153C-AA1CA81F27C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9191" r="3031"/>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28BA5EA1-2CEC-6318-5117-3DB0C4D72ADE}"/>
              </a:ext>
            </a:extLst>
          </p:cNvPr>
          <p:cNvSpPr/>
          <p:nvPr userDrawn="1"/>
        </p:nvSpPr>
        <p:spPr>
          <a:xfrm>
            <a:off x="8610600" y="0"/>
            <a:ext cx="3581400" cy="6858000"/>
          </a:xfrm>
          <a:prstGeom prst="rect">
            <a:avLst/>
          </a:prstGeom>
          <a:gradFill>
            <a:gsLst>
              <a:gs pos="0">
                <a:srgbClr val="048BEC">
                  <a:lumMod val="100000"/>
                  <a:alpha val="32218"/>
                </a:srgbClr>
              </a:gs>
              <a:gs pos="100000">
                <a:srgbClr val="05419B"/>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ndertitel 2">
            <a:extLst>
              <a:ext uri="{FF2B5EF4-FFF2-40B4-BE49-F238E27FC236}">
                <a16:creationId xmlns:a16="http://schemas.microsoft.com/office/drawing/2014/main" id="{EA0510F9-1564-1BAA-BA4F-D78C0BA3A81F}"/>
              </a:ext>
            </a:extLst>
          </p:cNvPr>
          <p:cNvSpPr>
            <a:spLocks noGrp="1"/>
          </p:cNvSpPr>
          <p:nvPr>
            <p:ph type="subTitle" idx="1" hasCustomPrompt="1"/>
          </p:nvPr>
        </p:nvSpPr>
        <p:spPr>
          <a:xfrm>
            <a:off x="1391920" y="4715828"/>
            <a:ext cx="7086600" cy="1655762"/>
          </a:xfrm>
        </p:spPr>
        <p:txBody>
          <a:bodyPr>
            <a:normAutofit/>
          </a:bodyPr>
          <a:lstStyle>
            <a:lvl1pPr marL="0" indent="0" algn="l">
              <a:lnSpc>
                <a:spcPts val="2000"/>
              </a:lnSpc>
              <a:buNone/>
              <a:defRPr sz="2400" b="0" i="0" cap="all" baseline="0">
                <a:solidFill>
                  <a:schemeClr val="bg1"/>
                </a:solidFill>
                <a:latin typeface="IBM Plex Sans Light" panose="020B04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Sub-beschrijving</a:t>
            </a:r>
          </a:p>
        </p:txBody>
      </p:sp>
      <p:sp>
        <p:nvSpPr>
          <p:cNvPr id="7" name="Titel 1">
            <a:extLst>
              <a:ext uri="{FF2B5EF4-FFF2-40B4-BE49-F238E27FC236}">
                <a16:creationId xmlns:a16="http://schemas.microsoft.com/office/drawing/2014/main" id="{8CE2F847-7D6F-BC32-4310-A3F85D395257}"/>
              </a:ext>
            </a:extLst>
          </p:cNvPr>
          <p:cNvSpPr>
            <a:spLocks noGrp="1"/>
          </p:cNvSpPr>
          <p:nvPr>
            <p:ph type="ctrTitle" hasCustomPrompt="1"/>
          </p:nvPr>
        </p:nvSpPr>
        <p:spPr>
          <a:xfrm>
            <a:off x="1310640" y="2178219"/>
            <a:ext cx="7396480" cy="2387600"/>
          </a:xfrm>
        </p:spPr>
        <p:txBody>
          <a:bodyPr anchor="b">
            <a:noAutofit/>
          </a:bodyPr>
          <a:lstStyle>
            <a:lvl1pPr algn="l">
              <a:lnSpc>
                <a:spcPts val="6220"/>
              </a:lnSpc>
              <a:defRPr sz="6600" b="0" i="0">
                <a:solidFill>
                  <a:schemeClr val="bg1"/>
                </a:solidFill>
                <a:latin typeface="IBM Plex Sans Medium" panose="020B0503050203000203" pitchFamily="34" charset="0"/>
              </a:defRPr>
            </a:lvl1pPr>
          </a:lstStyle>
          <a:p>
            <a:r>
              <a:rPr lang="nl-NL"/>
              <a:t>Hoofstuk onderwerp</a:t>
            </a:r>
          </a:p>
        </p:txBody>
      </p:sp>
      <p:pic>
        <p:nvPicPr>
          <p:cNvPr id="3" name="Afbeelding 2">
            <a:extLst>
              <a:ext uri="{FF2B5EF4-FFF2-40B4-BE49-F238E27FC236}">
                <a16:creationId xmlns:a16="http://schemas.microsoft.com/office/drawing/2014/main" id="{A82CFA83-800B-C446-E032-73CBC1BCE231}"/>
              </a:ext>
            </a:extLst>
          </p:cNvPr>
          <p:cNvPicPr>
            <a:picLocks noChangeAspect="1"/>
          </p:cNvPicPr>
          <p:nvPr userDrawn="1"/>
        </p:nvPicPr>
        <p:blipFill>
          <a:blip r:embed="rId3"/>
          <a:srcRect/>
          <a:stretch/>
        </p:blipFill>
        <p:spPr>
          <a:xfrm>
            <a:off x="9471832" y="857832"/>
            <a:ext cx="1895306" cy="1898492"/>
          </a:xfrm>
          <a:prstGeom prst="rect">
            <a:avLst/>
          </a:prstGeom>
        </p:spPr>
      </p:pic>
    </p:spTree>
    <p:extLst>
      <p:ext uri="{BB962C8B-B14F-4D97-AF65-F5344CB8AC3E}">
        <p14:creationId xmlns:p14="http://schemas.microsoft.com/office/powerpoint/2010/main" val="389000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150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withEffect">
                  <p:stCondLst>
                    <p:cond delay="30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7"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Programma - hybri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6B7C5CFF-B4E2-FA60-2E7D-125D35923E44}"/>
              </a:ext>
            </a:extLst>
          </p:cNvPr>
          <p:cNvSpPr/>
          <p:nvPr userDrawn="1"/>
        </p:nvSpPr>
        <p:spPr>
          <a:xfrm>
            <a:off x="8610600" y="0"/>
            <a:ext cx="3581400" cy="6858000"/>
          </a:xfrm>
          <a:prstGeom prst="rect">
            <a:avLst/>
          </a:prstGeom>
          <a:gradFill>
            <a:gsLst>
              <a:gs pos="100000">
                <a:srgbClr val="6559A2"/>
              </a:gs>
              <a:gs pos="7000">
                <a:srgbClr val="E9455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A433052-86F0-E5F9-89DA-D964134C0670}"/>
              </a:ext>
            </a:extLst>
          </p:cNvPr>
          <p:cNvSpPr>
            <a:spLocks noGrp="1"/>
          </p:cNvSpPr>
          <p:nvPr>
            <p:ph type="title" hasCustomPrompt="1"/>
          </p:nvPr>
        </p:nvSpPr>
        <p:spPr>
          <a:xfrm>
            <a:off x="838200" y="365125"/>
            <a:ext cx="7207710" cy="1325563"/>
          </a:xfrm>
        </p:spPr>
        <p:txBody>
          <a:bodyPr>
            <a:normAutofit/>
          </a:bodyPr>
          <a:lstStyle>
            <a:lvl1pPr>
              <a:defRPr sz="3600" b="0" i="0">
                <a:solidFill>
                  <a:srgbClr val="048BEC"/>
                </a:solidFill>
                <a:latin typeface="IBM Plex Sans" panose="020B0503050203000203" pitchFamily="34" charset="0"/>
              </a:defRPr>
            </a:lvl1pPr>
          </a:lstStyle>
          <a:p>
            <a:r>
              <a:rPr lang="nl-NL"/>
              <a:t>Programma</a:t>
            </a:r>
          </a:p>
        </p:txBody>
      </p:sp>
      <p:sp>
        <p:nvSpPr>
          <p:cNvPr id="3" name="Tijdelijke aanduiding voor inhoud 2">
            <a:extLst>
              <a:ext uri="{FF2B5EF4-FFF2-40B4-BE49-F238E27FC236}">
                <a16:creationId xmlns:a16="http://schemas.microsoft.com/office/drawing/2014/main" id="{184EB27B-7594-0E14-01DC-3043FD020F4C}"/>
              </a:ext>
            </a:extLst>
          </p:cNvPr>
          <p:cNvSpPr>
            <a:spLocks noGrp="1"/>
          </p:cNvSpPr>
          <p:nvPr>
            <p:ph idx="1" hasCustomPrompt="1"/>
          </p:nvPr>
        </p:nvSpPr>
        <p:spPr>
          <a:xfrm>
            <a:off x="838200" y="1899920"/>
            <a:ext cx="7677500" cy="4142106"/>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Tijd		Programma</a:t>
            </a:r>
          </a:p>
        </p:txBody>
      </p:sp>
      <p:pic>
        <p:nvPicPr>
          <p:cNvPr id="14" name="Afbeelding 13">
            <a:extLst>
              <a:ext uri="{FF2B5EF4-FFF2-40B4-BE49-F238E27FC236}">
                <a16:creationId xmlns:a16="http://schemas.microsoft.com/office/drawing/2014/main" id="{519A69CB-BA9E-1166-022D-71A84515FDD6}"/>
              </a:ext>
            </a:extLst>
          </p:cNvPr>
          <p:cNvPicPr>
            <a:picLocks noChangeAspect="1"/>
          </p:cNvPicPr>
          <p:nvPr userDrawn="1"/>
        </p:nvPicPr>
        <p:blipFill>
          <a:blip r:embed="rId2"/>
          <a:stretch>
            <a:fillRect/>
          </a:stretch>
        </p:blipFill>
        <p:spPr>
          <a:xfrm>
            <a:off x="9407611" y="540898"/>
            <a:ext cx="1892478" cy="1977725"/>
          </a:xfrm>
          <a:prstGeom prst="rect">
            <a:avLst/>
          </a:prstGeom>
        </p:spPr>
      </p:pic>
      <p:sp>
        <p:nvSpPr>
          <p:cNvPr id="15" name="Titel 1">
            <a:extLst>
              <a:ext uri="{FF2B5EF4-FFF2-40B4-BE49-F238E27FC236}">
                <a16:creationId xmlns:a16="http://schemas.microsoft.com/office/drawing/2014/main" id="{8F0C5A26-0021-CDCF-A3F1-DE392CB0F41A}"/>
              </a:ext>
            </a:extLst>
          </p:cNvPr>
          <p:cNvSpPr txBox="1">
            <a:spLocks/>
          </p:cNvSpPr>
          <p:nvPr userDrawn="1"/>
        </p:nvSpPr>
        <p:spPr>
          <a:xfrm>
            <a:off x="8789210" y="2518623"/>
            <a:ext cx="3129280" cy="177349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0" i="0" kern="1200">
                <a:solidFill>
                  <a:schemeClr val="bg1"/>
                </a:solidFill>
                <a:latin typeface="IBM Plex Sans Light" panose="020B0403050203000203" pitchFamily="34" charset="0"/>
                <a:ea typeface="+mj-ea"/>
                <a:cs typeface="+mj-cs"/>
              </a:defRPr>
            </a:lvl1pPr>
          </a:lstStyle>
          <a:p>
            <a:pPr algn="ctr">
              <a:lnSpc>
                <a:spcPts val="5000"/>
              </a:lnSpc>
            </a:pPr>
            <a:r>
              <a:rPr lang="nl-NL" sz="5400"/>
              <a:t>HYBRID</a:t>
            </a:r>
          </a:p>
          <a:p>
            <a:pPr algn="ctr">
              <a:lnSpc>
                <a:spcPts val="5000"/>
              </a:lnSpc>
            </a:pPr>
            <a:r>
              <a:rPr lang="nl-NL" sz="5400"/>
              <a:t>CLOUD</a:t>
            </a:r>
          </a:p>
        </p:txBody>
      </p:sp>
      <p:sp>
        <p:nvSpPr>
          <p:cNvPr id="19" name="Tijdelijke aanduiding voor datum 18">
            <a:extLst>
              <a:ext uri="{FF2B5EF4-FFF2-40B4-BE49-F238E27FC236}">
                <a16:creationId xmlns:a16="http://schemas.microsoft.com/office/drawing/2014/main" id="{C49356FC-17C9-00A1-B883-3039293466A5}"/>
              </a:ext>
            </a:extLst>
          </p:cNvPr>
          <p:cNvSpPr>
            <a:spLocks noGrp="1"/>
          </p:cNvSpPr>
          <p:nvPr>
            <p:ph type="dt" sz="half" idx="10"/>
          </p:nvPr>
        </p:nvSpPr>
        <p:spPr/>
        <p:txBody>
          <a:bodyPr/>
          <a:lstStyle>
            <a:lvl1pPr>
              <a:defRPr b="0" i="0">
                <a:solidFill>
                  <a:srgbClr val="048BEC"/>
                </a:solidFill>
                <a:latin typeface="IBM Plex Sans Light" panose="020B0403050203000203" pitchFamily="34" charset="0"/>
              </a:defRPr>
            </a:lvl1pPr>
          </a:lstStyle>
          <a:p>
            <a:endParaRPr lang="nl-NL"/>
          </a:p>
        </p:txBody>
      </p:sp>
      <p:sp>
        <p:nvSpPr>
          <p:cNvPr id="20" name="Tijdelijke aanduiding voor voettekst 19">
            <a:extLst>
              <a:ext uri="{FF2B5EF4-FFF2-40B4-BE49-F238E27FC236}">
                <a16:creationId xmlns:a16="http://schemas.microsoft.com/office/drawing/2014/main" id="{55240F9B-83F6-0770-0230-9D2F25E750D5}"/>
              </a:ext>
            </a:extLst>
          </p:cNvPr>
          <p:cNvSpPr>
            <a:spLocks noGrp="1"/>
          </p:cNvSpPr>
          <p:nvPr>
            <p:ph type="ftr" sz="quarter" idx="11"/>
          </p:nvPr>
        </p:nvSpPr>
        <p:spPr/>
        <p:txBody>
          <a:bodyPr/>
          <a:lstStyle>
            <a:lvl1pPr>
              <a:defRPr b="0" i="0">
                <a:solidFill>
                  <a:srgbClr val="048BEC"/>
                </a:solidFill>
                <a:latin typeface="IBM Plex Sans Light" panose="020B0403050203000203" pitchFamily="34" charset="0"/>
              </a:defRPr>
            </a:lvl1pPr>
          </a:lstStyle>
          <a:p>
            <a:endParaRPr lang="nl-NL"/>
          </a:p>
        </p:txBody>
      </p:sp>
      <p:pic>
        <p:nvPicPr>
          <p:cNvPr id="4" name="Afbeelding 3">
            <a:extLst>
              <a:ext uri="{FF2B5EF4-FFF2-40B4-BE49-F238E27FC236}">
                <a16:creationId xmlns:a16="http://schemas.microsoft.com/office/drawing/2014/main" id="{174F61E5-AA4F-E7A2-3739-61AF1DE28120}"/>
              </a:ext>
            </a:extLst>
          </p:cNvPr>
          <p:cNvPicPr>
            <a:picLocks noChangeAspect="1"/>
          </p:cNvPicPr>
          <p:nvPr userDrawn="1"/>
        </p:nvPicPr>
        <p:blipFill>
          <a:blip r:embed="rId3"/>
          <a:srcRect/>
          <a:stretch/>
        </p:blipFill>
        <p:spPr>
          <a:xfrm>
            <a:off x="9471832" y="4416045"/>
            <a:ext cx="1895306" cy="1898492"/>
          </a:xfrm>
          <a:prstGeom prst="rect">
            <a:avLst/>
          </a:prstGeom>
        </p:spPr>
      </p:pic>
    </p:spTree>
    <p:extLst>
      <p:ext uri="{BB962C8B-B14F-4D97-AF65-F5344CB8AC3E}">
        <p14:creationId xmlns:p14="http://schemas.microsoft.com/office/powerpoint/2010/main" val="79996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rekers - hybri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A8837809-219F-0798-9054-0653E038B9EC}"/>
              </a:ext>
            </a:extLst>
          </p:cNvPr>
          <p:cNvSpPr/>
          <p:nvPr userDrawn="1"/>
        </p:nvSpPr>
        <p:spPr>
          <a:xfrm>
            <a:off x="8610600" y="0"/>
            <a:ext cx="3581400" cy="6858000"/>
          </a:xfrm>
          <a:prstGeom prst="rect">
            <a:avLst/>
          </a:prstGeom>
          <a:gradFill>
            <a:gsLst>
              <a:gs pos="100000">
                <a:srgbClr val="6559A2"/>
              </a:gs>
              <a:gs pos="7000">
                <a:srgbClr val="E9455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A433052-86F0-E5F9-89DA-D964134C0670}"/>
              </a:ext>
            </a:extLst>
          </p:cNvPr>
          <p:cNvSpPr>
            <a:spLocks noGrp="1"/>
          </p:cNvSpPr>
          <p:nvPr>
            <p:ph type="title" hasCustomPrompt="1"/>
          </p:nvPr>
        </p:nvSpPr>
        <p:spPr>
          <a:xfrm>
            <a:off x="838200" y="365125"/>
            <a:ext cx="7207710" cy="1325563"/>
          </a:xfrm>
        </p:spPr>
        <p:txBody>
          <a:bodyPr>
            <a:normAutofit/>
          </a:bodyPr>
          <a:lstStyle>
            <a:lvl1pPr>
              <a:defRPr sz="3600" b="0" i="0">
                <a:solidFill>
                  <a:srgbClr val="048BEC"/>
                </a:solidFill>
                <a:latin typeface="IBM Plex Sans" panose="020B0503050203000203" pitchFamily="34" charset="0"/>
              </a:defRPr>
            </a:lvl1pPr>
          </a:lstStyle>
          <a:p>
            <a:r>
              <a:rPr lang="nl-NL"/>
              <a:t>Sprekers</a:t>
            </a:r>
          </a:p>
        </p:txBody>
      </p:sp>
      <p:sp>
        <p:nvSpPr>
          <p:cNvPr id="3" name="Tijdelijke aanduiding voor inhoud 2">
            <a:extLst>
              <a:ext uri="{FF2B5EF4-FFF2-40B4-BE49-F238E27FC236}">
                <a16:creationId xmlns:a16="http://schemas.microsoft.com/office/drawing/2014/main" id="{184EB27B-7594-0E14-01DC-3043FD020F4C}"/>
              </a:ext>
            </a:extLst>
          </p:cNvPr>
          <p:cNvSpPr>
            <a:spLocks noGrp="1"/>
          </p:cNvSpPr>
          <p:nvPr>
            <p:ph idx="1" hasCustomPrompt="1"/>
          </p:nvPr>
        </p:nvSpPr>
        <p:spPr>
          <a:xfrm>
            <a:off x="878473" y="1473200"/>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14" name="Afbeelding 13">
            <a:extLst>
              <a:ext uri="{FF2B5EF4-FFF2-40B4-BE49-F238E27FC236}">
                <a16:creationId xmlns:a16="http://schemas.microsoft.com/office/drawing/2014/main" id="{519A69CB-BA9E-1166-022D-71A84515FDD6}"/>
              </a:ext>
            </a:extLst>
          </p:cNvPr>
          <p:cNvPicPr>
            <a:picLocks noChangeAspect="1"/>
          </p:cNvPicPr>
          <p:nvPr userDrawn="1"/>
        </p:nvPicPr>
        <p:blipFill>
          <a:blip r:embed="rId2"/>
          <a:stretch>
            <a:fillRect/>
          </a:stretch>
        </p:blipFill>
        <p:spPr>
          <a:xfrm>
            <a:off x="9407611" y="540898"/>
            <a:ext cx="1892478" cy="1977725"/>
          </a:xfrm>
          <a:prstGeom prst="rect">
            <a:avLst/>
          </a:prstGeom>
        </p:spPr>
      </p:pic>
      <p:sp>
        <p:nvSpPr>
          <p:cNvPr id="15" name="Titel 1">
            <a:extLst>
              <a:ext uri="{FF2B5EF4-FFF2-40B4-BE49-F238E27FC236}">
                <a16:creationId xmlns:a16="http://schemas.microsoft.com/office/drawing/2014/main" id="{8F0C5A26-0021-CDCF-A3F1-DE392CB0F41A}"/>
              </a:ext>
            </a:extLst>
          </p:cNvPr>
          <p:cNvSpPr txBox="1">
            <a:spLocks/>
          </p:cNvSpPr>
          <p:nvPr userDrawn="1"/>
        </p:nvSpPr>
        <p:spPr>
          <a:xfrm>
            <a:off x="8789210" y="2518623"/>
            <a:ext cx="3129280" cy="177349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0" i="0" kern="1200">
                <a:solidFill>
                  <a:schemeClr val="bg1"/>
                </a:solidFill>
                <a:latin typeface="IBM Plex Sans Light" panose="020B0403050203000203" pitchFamily="34" charset="0"/>
                <a:ea typeface="+mj-ea"/>
                <a:cs typeface="+mj-cs"/>
              </a:defRPr>
            </a:lvl1pPr>
          </a:lstStyle>
          <a:p>
            <a:pPr algn="ctr">
              <a:lnSpc>
                <a:spcPts val="5000"/>
              </a:lnSpc>
            </a:pPr>
            <a:r>
              <a:rPr lang="nl-NL" sz="5400"/>
              <a:t>HYBRID</a:t>
            </a:r>
          </a:p>
          <a:p>
            <a:pPr algn="ctr">
              <a:lnSpc>
                <a:spcPts val="5000"/>
              </a:lnSpc>
            </a:pPr>
            <a:r>
              <a:rPr lang="nl-NL" sz="5400"/>
              <a:t>CLOUD</a:t>
            </a:r>
          </a:p>
        </p:txBody>
      </p:sp>
      <p:sp>
        <p:nvSpPr>
          <p:cNvPr id="19" name="Tijdelijke aanduiding voor datum 18">
            <a:extLst>
              <a:ext uri="{FF2B5EF4-FFF2-40B4-BE49-F238E27FC236}">
                <a16:creationId xmlns:a16="http://schemas.microsoft.com/office/drawing/2014/main" id="{C49356FC-17C9-00A1-B883-3039293466A5}"/>
              </a:ext>
            </a:extLst>
          </p:cNvPr>
          <p:cNvSpPr>
            <a:spLocks noGrp="1"/>
          </p:cNvSpPr>
          <p:nvPr>
            <p:ph type="dt" sz="half" idx="10"/>
          </p:nvPr>
        </p:nvSpPr>
        <p:spPr/>
        <p:txBody>
          <a:bodyPr/>
          <a:lstStyle>
            <a:lvl1pPr>
              <a:defRPr b="0" i="0">
                <a:solidFill>
                  <a:srgbClr val="048BEC"/>
                </a:solidFill>
                <a:latin typeface="IBM Plex Sans Light" panose="020B0403050203000203" pitchFamily="34" charset="0"/>
              </a:defRPr>
            </a:lvl1pPr>
          </a:lstStyle>
          <a:p>
            <a:endParaRPr lang="nl-NL"/>
          </a:p>
        </p:txBody>
      </p:sp>
      <p:sp>
        <p:nvSpPr>
          <p:cNvPr id="20" name="Tijdelijke aanduiding voor voettekst 19">
            <a:extLst>
              <a:ext uri="{FF2B5EF4-FFF2-40B4-BE49-F238E27FC236}">
                <a16:creationId xmlns:a16="http://schemas.microsoft.com/office/drawing/2014/main" id="{55240F9B-83F6-0770-0230-9D2F25E750D5}"/>
              </a:ext>
            </a:extLst>
          </p:cNvPr>
          <p:cNvSpPr>
            <a:spLocks noGrp="1"/>
          </p:cNvSpPr>
          <p:nvPr>
            <p:ph type="ftr" sz="quarter" idx="11"/>
          </p:nvPr>
        </p:nvSpPr>
        <p:spPr/>
        <p:txBody>
          <a:bodyPr/>
          <a:lstStyle>
            <a:lvl1pPr>
              <a:defRPr b="0" i="0">
                <a:solidFill>
                  <a:srgbClr val="048BEC"/>
                </a:solidFill>
                <a:latin typeface="IBM Plex Sans Light" panose="020B0403050203000203" pitchFamily="34" charset="0"/>
              </a:defRPr>
            </a:lvl1pPr>
          </a:lstStyle>
          <a:p>
            <a:endParaRPr lang="nl-NL"/>
          </a:p>
        </p:txBody>
      </p:sp>
      <p:pic>
        <p:nvPicPr>
          <p:cNvPr id="7" name="Afbeelding 6">
            <a:extLst>
              <a:ext uri="{FF2B5EF4-FFF2-40B4-BE49-F238E27FC236}">
                <a16:creationId xmlns:a16="http://schemas.microsoft.com/office/drawing/2014/main" id="{3C4B4E01-24C6-5217-0061-541FD1C94EE8}"/>
              </a:ext>
            </a:extLst>
          </p:cNvPr>
          <p:cNvPicPr>
            <a:picLocks/>
          </p:cNvPicPr>
          <p:nvPr userDrawn="1"/>
        </p:nvPicPr>
        <p:blipFill rotWithShape="1">
          <a:blip r:embed="rId3"/>
          <a:srcRect l="14888" r="17919"/>
          <a:stretch/>
        </p:blipFill>
        <p:spPr>
          <a:xfrm>
            <a:off x="983351" y="2018284"/>
            <a:ext cx="1655873" cy="1655873"/>
          </a:xfrm>
          <a:prstGeom prst="rect">
            <a:avLst/>
          </a:prstGeom>
          <a:noFill/>
          <a:ln w="190500" cap="rnd">
            <a:noFill/>
          </a:ln>
          <a:effectLst/>
        </p:spPr>
      </p:pic>
      <p:sp>
        <p:nvSpPr>
          <p:cNvPr id="8" name="Tijdelijke aanduiding voor inhoud 2">
            <a:extLst>
              <a:ext uri="{FF2B5EF4-FFF2-40B4-BE49-F238E27FC236}">
                <a16:creationId xmlns:a16="http://schemas.microsoft.com/office/drawing/2014/main" id="{EB88F9E6-68F6-0FBC-BEDE-67B64704A644}"/>
              </a:ext>
            </a:extLst>
          </p:cNvPr>
          <p:cNvSpPr>
            <a:spLocks noGrp="1"/>
          </p:cNvSpPr>
          <p:nvPr>
            <p:ph idx="12" hasCustomPrompt="1"/>
          </p:nvPr>
        </p:nvSpPr>
        <p:spPr>
          <a:xfrm>
            <a:off x="2915931" y="1473200"/>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9" name="Afbeelding 8">
            <a:extLst>
              <a:ext uri="{FF2B5EF4-FFF2-40B4-BE49-F238E27FC236}">
                <a16:creationId xmlns:a16="http://schemas.microsoft.com/office/drawing/2014/main" id="{04080E34-22F7-5793-7EF1-9814BA400502}"/>
              </a:ext>
            </a:extLst>
          </p:cNvPr>
          <p:cNvPicPr>
            <a:picLocks/>
          </p:cNvPicPr>
          <p:nvPr userDrawn="1"/>
        </p:nvPicPr>
        <p:blipFill rotWithShape="1">
          <a:blip r:embed="rId3"/>
          <a:srcRect l="14888" r="17919"/>
          <a:stretch/>
        </p:blipFill>
        <p:spPr>
          <a:xfrm>
            <a:off x="3020809" y="2014050"/>
            <a:ext cx="1655873" cy="1655873"/>
          </a:xfrm>
          <a:prstGeom prst="rect">
            <a:avLst/>
          </a:prstGeom>
          <a:noFill/>
          <a:ln w="190500" cap="rnd">
            <a:noFill/>
          </a:ln>
          <a:effectLst/>
        </p:spPr>
      </p:pic>
      <p:sp>
        <p:nvSpPr>
          <p:cNvPr id="10" name="Tijdelijke aanduiding voor inhoud 2">
            <a:extLst>
              <a:ext uri="{FF2B5EF4-FFF2-40B4-BE49-F238E27FC236}">
                <a16:creationId xmlns:a16="http://schemas.microsoft.com/office/drawing/2014/main" id="{834451D8-BF02-9EAB-60FD-94EA2CB7D4F2}"/>
              </a:ext>
            </a:extLst>
          </p:cNvPr>
          <p:cNvSpPr>
            <a:spLocks noGrp="1"/>
          </p:cNvSpPr>
          <p:nvPr>
            <p:ph idx="13" hasCustomPrompt="1"/>
          </p:nvPr>
        </p:nvSpPr>
        <p:spPr>
          <a:xfrm>
            <a:off x="4938320" y="1473200"/>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11" name="Afbeelding 10">
            <a:extLst>
              <a:ext uri="{FF2B5EF4-FFF2-40B4-BE49-F238E27FC236}">
                <a16:creationId xmlns:a16="http://schemas.microsoft.com/office/drawing/2014/main" id="{C6B7A7B9-A890-019C-94C3-F5BA5DD79EE3}"/>
              </a:ext>
            </a:extLst>
          </p:cNvPr>
          <p:cNvPicPr>
            <a:picLocks/>
          </p:cNvPicPr>
          <p:nvPr userDrawn="1"/>
        </p:nvPicPr>
        <p:blipFill rotWithShape="1">
          <a:blip r:embed="rId3"/>
          <a:srcRect l="14888" r="17919"/>
          <a:stretch/>
        </p:blipFill>
        <p:spPr>
          <a:xfrm>
            <a:off x="5043198" y="2018284"/>
            <a:ext cx="1655873" cy="1655873"/>
          </a:xfrm>
          <a:prstGeom prst="rect">
            <a:avLst/>
          </a:prstGeom>
          <a:noFill/>
          <a:ln w="190500" cap="rnd">
            <a:noFill/>
          </a:ln>
          <a:effectLst/>
        </p:spPr>
      </p:pic>
      <p:sp>
        <p:nvSpPr>
          <p:cNvPr id="16" name="Tijdelijke aanduiding voor inhoud 2">
            <a:extLst>
              <a:ext uri="{FF2B5EF4-FFF2-40B4-BE49-F238E27FC236}">
                <a16:creationId xmlns:a16="http://schemas.microsoft.com/office/drawing/2014/main" id="{F408E156-7BD5-F134-A624-24B82A046940}"/>
              </a:ext>
            </a:extLst>
          </p:cNvPr>
          <p:cNvSpPr>
            <a:spLocks noGrp="1"/>
          </p:cNvSpPr>
          <p:nvPr>
            <p:ph idx="14" hasCustomPrompt="1"/>
          </p:nvPr>
        </p:nvSpPr>
        <p:spPr>
          <a:xfrm>
            <a:off x="905675" y="3912658"/>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17" name="Afbeelding 16">
            <a:extLst>
              <a:ext uri="{FF2B5EF4-FFF2-40B4-BE49-F238E27FC236}">
                <a16:creationId xmlns:a16="http://schemas.microsoft.com/office/drawing/2014/main" id="{0C1BE875-2361-F0F4-27D2-7286759BD899}"/>
              </a:ext>
            </a:extLst>
          </p:cNvPr>
          <p:cNvPicPr>
            <a:picLocks/>
          </p:cNvPicPr>
          <p:nvPr userDrawn="1"/>
        </p:nvPicPr>
        <p:blipFill rotWithShape="1">
          <a:blip r:embed="rId3"/>
          <a:srcRect l="14888" r="17919"/>
          <a:stretch/>
        </p:blipFill>
        <p:spPr>
          <a:xfrm>
            <a:off x="1010553" y="4457742"/>
            <a:ext cx="1655873" cy="1655873"/>
          </a:xfrm>
          <a:prstGeom prst="rect">
            <a:avLst/>
          </a:prstGeom>
          <a:noFill/>
          <a:ln w="190500" cap="rnd">
            <a:noFill/>
          </a:ln>
          <a:effectLst/>
        </p:spPr>
      </p:pic>
      <p:sp>
        <p:nvSpPr>
          <p:cNvPr id="18" name="Tijdelijke aanduiding voor inhoud 2">
            <a:extLst>
              <a:ext uri="{FF2B5EF4-FFF2-40B4-BE49-F238E27FC236}">
                <a16:creationId xmlns:a16="http://schemas.microsoft.com/office/drawing/2014/main" id="{BF8CBE19-6C01-65F9-02F1-E04920577FAA}"/>
              </a:ext>
            </a:extLst>
          </p:cNvPr>
          <p:cNvSpPr>
            <a:spLocks noGrp="1"/>
          </p:cNvSpPr>
          <p:nvPr>
            <p:ph idx="15" hasCustomPrompt="1"/>
          </p:nvPr>
        </p:nvSpPr>
        <p:spPr>
          <a:xfrm>
            <a:off x="2943133" y="3912658"/>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21" name="Afbeelding 20">
            <a:extLst>
              <a:ext uri="{FF2B5EF4-FFF2-40B4-BE49-F238E27FC236}">
                <a16:creationId xmlns:a16="http://schemas.microsoft.com/office/drawing/2014/main" id="{829AB1C7-614F-B5DF-77A0-CF934318CCBA}"/>
              </a:ext>
            </a:extLst>
          </p:cNvPr>
          <p:cNvPicPr>
            <a:picLocks/>
          </p:cNvPicPr>
          <p:nvPr userDrawn="1"/>
        </p:nvPicPr>
        <p:blipFill rotWithShape="1">
          <a:blip r:embed="rId3"/>
          <a:srcRect l="14888" r="17919"/>
          <a:stretch/>
        </p:blipFill>
        <p:spPr>
          <a:xfrm>
            <a:off x="3048011" y="4457742"/>
            <a:ext cx="1655873" cy="1655873"/>
          </a:xfrm>
          <a:prstGeom prst="rect">
            <a:avLst/>
          </a:prstGeom>
          <a:noFill/>
          <a:ln w="190500" cap="rnd">
            <a:noFill/>
          </a:ln>
          <a:effectLst/>
        </p:spPr>
      </p:pic>
      <p:sp>
        <p:nvSpPr>
          <p:cNvPr id="22" name="Tijdelijke aanduiding voor inhoud 2">
            <a:extLst>
              <a:ext uri="{FF2B5EF4-FFF2-40B4-BE49-F238E27FC236}">
                <a16:creationId xmlns:a16="http://schemas.microsoft.com/office/drawing/2014/main" id="{A66AAF56-1990-9774-676C-A373ED60F345}"/>
              </a:ext>
            </a:extLst>
          </p:cNvPr>
          <p:cNvSpPr>
            <a:spLocks noGrp="1"/>
          </p:cNvSpPr>
          <p:nvPr>
            <p:ph idx="16" hasCustomPrompt="1"/>
          </p:nvPr>
        </p:nvSpPr>
        <p:spPr>
          <a:xfrm>
            <a:off x="4965522" y="3912658"/>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23" name="Afbeelding 22">
            <a:extLst>
              <a:ext uri="{FF2B5EF4-FFF2-40B4-BE49-F238E27FC236}">
                <a16:creationId xmlns:a16="http://schemas.microsoft.com/office/drawing/2014/main" id="{6F2ECFF8-ED8B-86C9-2491-D9AAF3A5C68A}"/>
              </a:ext>
            </a:extLst>
          </p:cNvPr>
          <p:cNvPicPr>
            <a:picLocks/>
          </p:cNvPicPr>
          <p:nvPr userDrawn="1"/>
        </p:nvPicPr>
        <p:blipFill rotWithShape="1">
          <a:blip r:embed="rId3"/>
          <a:srcRect l="14888" r="17919"/>
          <a:stretch/>
        </p:blipFill>
        <p:spPr>
          <a:xfrm>
            <a:off x="5070400" y="4457742"/>
            <a:ext cx="1655873" cy="1655873"/>
          </a:xfrm>
          <a:prstGeom prst="rect">
            <a:avLst/>
          </a:prstGeom>
          <a:noFill/>
          <a:ln w="190500" cap="rnd">
            <a:noFill/>
          </a:ln>
          <a:effectLst/>
        </p:spPr>
      </p:pic>
      <p:pic>
        <p:nvPicPr>
          <p:cNvPr id="4" name="Afbeelding 3">
            <a:extLst>
              <a:ext uri="{FF2B5EF4-FFF2-40B4-BE49-F238E27FC236}">
                <a16:creationId xmlns:a16="http://schemas.microsoft.com/office/drawing/2014/main" id="{C689A3E8-8747-D557-8851-800285D2214D}"/>
              </a:ext>
            </a:extLst>
          </p:cNvPr>
          <p:cNvPicPr>
            <a:picLocks noChangeAspect="1"/>
          </p:cNvPicPr>
          <p:nvPr userDrawn="1"/>
        </p:nvPicPr>
        <p:blipFill>
          <a:blip r:embed="rId4"/>
          <a:srcRect/>
          <a:stretch/>
        </p:blipFill>
        <p:spPr>
          <a:xfrm>
            <a:off x="9471832" y="4416045"/>
            <a:ext cx="1895306" cy="1898492"/>
          </a:xfrm>
          <a:prstGeom prst="rect">
            <a:avLst/>
          </a:prstGeom>
        </p:spPr>
      </p:pic>
    </p:spTree>
    <p:extLst>
      <p:ext uri="{BB962C8B-B14F-4D97-AF65-F5344CB8AC3E}">
        <p14:creationId xmlns:p14="http://schemas.microsoft.com/office/powerpoint/2010/main" val="398857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ussendia_hybri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381E89DD-DE0E-841B-277E-56CF8F6FB50A}"/>
              </a:ext>
            </a:extLst>
          </p:cNvPr>
          <p:cNvPicPr>
            <a:picLocks noChangeAspect="1"/>
          </p:cNvPicPr>
          <p:nvPr userDrawn="1"/>
        </p:nvPicPr>
        <p:blipFill>
          <a:blip r:embed="rId2"/>
          <a:stretch>
            <a:fillRect/>
          </a:stretch>
        </p:blipFill>
        <p:spPr>
          <a:xfrm>
            <a:off x="0" y="-301586"/>
            <a:ext cx="12273280" cy="8165488"/>
          </a:xfrm>
          <a:prstGeom prst="rect">
            <a:avLst/>
          </a:prstGeom>
        </p:spPr>
      </p:pic>
      <p:sp>
        <p:nvSpPr>
          <p:cNvPr id="10" name="Rechthoek 9">
            <a:extLst>
              <a:ext uri="{FF2B5EF4-FFF2-40B4-BE49-F238E27FC236}">
                <a16:creationId xmlns:a16="http://schemas.microsoft.com/office/drawing/2014/main" id="{CC4BE0C9-5FE8-7569-7DED-842A224E4C0A}"/>
              </a:ext>
            </a:extLst>
          </p:cNvPr>
          <p:cNvSpPr/>
          <p:nvPr userDrawn="1"/>
        </p:nvSpPr>
        <p:spPr>
          <a:xfrm>
            <a:off x="8610600" y="0"/>
            <a:ext cx="3581400" cy="6858000"/>
          </a:xfrm>
          <a:prstGeom prst="rect">
            <a:avLst/>
          </a:prstGeom>
          <a:gradFill>
            <a:gsLst>
              <a:gs pos="100000">
                <a:srgbClr val="6559A2"/>
              </a:gs>
              <a:gs pos="0">
                <a:srgbClr val="E94554">
                  <a:alpha val="48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4DBB5A55-6753-0D5D-4071-C174483250A9}"/>
              </a:ext>
            </a:extLst>
          </p:cNvPr>
          <p:cNvPicPr>
            <a:picLocks noChangeAspect="1"/>
          </p:cNvPicPr>
          <p:nvPr userDrawn="1"/>
        </p:nvPicPr>
        <p:blipFill>
          <a:blip r:embed="rId3"/>
          <a:stretch>
            <a:fillRect/>
          </a:stretch>
        </p:blipFill>
        <p:spPr>
          <a:xfrm>
            <a:off x="9407611" y="540898"/>
            <a:ext cx="1892478" cy="1977725"/>
          </a:xfrm>
          <a:prstGeom prst="rect">
            <a:avLst/>
          </a:prstGeom>
        </p:spPr>
      </p:pic>
      <p:sp>
        <p:nvSpPr>
          <p:cNvPr id="5" name="Titel 1">
            <a:extLst>
              <a:ext uri="{FF2B5EF4-FFF2-40B4-BE49-F238E27FC236}">
                <a16:creationId xmlns:a16="http://schemas.microsoft.com/office/drawing/2014/main" id="{83568134-BF5B-CB83-992C-1625E0A4CDFE}"/>
              </a:ext>
            </a:extLst>
          </p:cNvPr>
          <p:cNvSpPr txBox="1">
            <a:spLocks/>
          </p:cNvSpPr>
          <p:nvPr userDrawn="1"/>
        </p:nvSpPr>
        <p:spPr>
          <a:xfrm>
            <a:off x="8789210" y="2518623"/>
            <a:ext cx="3129280" cy="177349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0" i="0" kern="1200">
                <a:solidFill>
                  <a:schemeClr val="bg1"/>
                </a:solidFill>
                <a:latin typeface="IBM Plex Sans Light" panose="020B0403050203000203" pitchFamily="34" charset="0"/>
                <a:ea typeface="+mj-ea"/>
                <a:cs typeface="+mj-cs"/>
              </a:defRPr>
            </a:lvl1pPr>
          </a:lstStyle>
          <a:p>
            <a:pPr algn="ctr">
              <a:lnSpc>
                <a:spcPts val="5000"/>
              </a:lnSpc>
            </a:pPr>
            <a:r>
              <a:rPr lang="nl-NL" sz="5400"/>
              <a:t>HYBRID</a:t>
            </a:r>
          </a:p>
          <a:p>
            <a:pPr algn="ctr">
              <a:lnSpc>
                <a:spcPts val="5000"/>
              </a:lnSpc>
            </a:pPr>
            <a:r>
              <a:rPr lang="nl-NL" sz="5400"/>
              <a:t>CLOUD</a:t>
            </a:r>
          </a:p>
        </p:txBody>
      </p:sp>
      <p:sp>
        <p:nvSpPr>
          <p:cNvPr id="6" name="Ondertitel 2">
            <a:extLst>
              <a:ext uri="{FF2B5EF4-FFF2-40B4-BE49-F238E27FC236}">
                <a16:creationId xmlns:a16="http://schemas.microsoft.com/office/drawing/2014/main" id="{EA0510F9-1564-1BAA-BA4F-D78C0BA3A81F}"/>
              </a:ext>
            </a:extLst>
          </p:cNvPr>
          <p:cNvSpPr>
            <a:spLocks noGrp="1"/>
          </p:cNvSpPr>
          <p:nvPr>
            <p:ph type="subTitle" idx="1" hasCustomPrompt="1"/>
          </p:nvPr>
        </p:nvSpPr>
        <p:spPr>
          <a:xfrm>
            <a:off x="1330960" y="4715828"/>
            <a:ext cx="7086600" cy="1655762"/>
          </a:xfrm>
        </p:spPr>
        <p:txBody>
          <a:bodyPr>
            <a:normAutofit/>
          </a:bodyPr>
          <a:lstStyle>
            <a:lvl1pPr marL="0" indent="0" algn="l">
              <a:lnSpc>
                <a:spcPts val="2000"/>
              </a:lnSpc>
              <a:buNone/>
              <a:defRPr sz="2400" b="0" i="0" cap="all" baseline="0">
                <a:solidFill>
                  <a:srgbClr val="05419B"/>
                </a:solidFill>
                <a:latin typeface="IBM Plex Sans Light" panose="020B04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Sub-beschrijving</a:t>
            </a:r>
          </a:p>
        </p:txBody>
      </p:sp>
      <p:sp>
        <p:nvSpPr>
          <p:cNvPr id="7" name="Titel 1">
            <a:extLst>
              <a:ext uri="{FF2B5EF4-FFF2-40B4-BE49-F238E27FC236}">
                <a16:creationId xmlns:a16="http://schemas.microsoft.com/office/drawing/2014/main" id="{8CE2F847-7D6F-BC32-4310-A3F85D395257}"/>
              </a:ext>
            </a:extLst>
          </p:cNvPr>
          <p:cNvSpPr>
            <a:spLocks noGrp="1"/>
          </p:cNvSpPr>
          <p:nvPr>
            <p:ph type="ctrTitle" hasCustomPrompt="1"/>
          </p:nvPr>
        </p:nvSpPr>
        <p:spPr>
          <a:xfrm>
            <a:off x="1310640" y="2178219"/>
            <a:ext cx="7026450" cy="2387600"/>
          </a:xfrm>
        </p:spPr>
        <p:txBody>
          <a:bodyPr anchor="b">
            <a:noAutofit/>
          </a:bodyPr>
          <a:lstStyle>
            <a:lvl1pPr algn="l">
              <a:lnSpc>
                <a:spcPts val="6220"/>
              </a:lnSpc>
              <a:defRPr sz="6600" b="0" i="0">
                <a:solidFill>
                  <a:srgbClr val="05419B"/>
                </a:solidFill>
                <a:latin typeface="IBM Plex Sans Medium" panose="020B0503050203000203" pitchFamily="34" charset="0"/>
              </a:defRPr>
            </a:lvl1pPr>
          </a:lstStyle>
          <a:p>
            <a:r>
              <a:rPr lang="nl-NL"/>
              <a:t>Hoofstuk onderwerp</a:t>
            </a:r>
          </a:p>
        </p:txBody>
      </p:sp>
      <p:pic>
        <p:nvPicPr>
          <p:cNvPr id="2" name="Afbeelding 1">
            <a:extLst>
              <a:ext uri="{FF2B5EF4-FFF2-40B4-BE49-F238E27FC236}">
                <a16:creationId xmlns:a16="http://schemas.microsoft.com/office/drawing/2014/main" id="{603224EE-47F0-DA24-E29E-3700ACA99957}"/>
              </a:ext>
            </a:extLst>
          </p:cNvPr>
          <p:cNvPicPr>
            <a:picLocks noChangeAspect="1"/>
          </p:cNvPicPr>
          <p:nvPr userDrawn="1"/>
        </p:nvPicPr>
        <p:blipFill>
          <a:blip r:embed="rId4"/>
          <a:srcRect/>
          <a:stretch/>
        </p:blipFill>
        <p:spPr>
          <a:xfrm>
            <a:off x="9471832" y="4416045"/>
            <a:ext cx="1895306" cy="1898492"/>
          </a:xfrm>
          <a:prstGeom prst="rect">
            <a:avLst/>
          </a:prstGeom>
        </p:spPr>
      </p:pic>
    </p:spTree>
    <p:extLst>
      <p:ext uri="{BB962C8B-B14F-4D97-AF65-F5344CB8AC3E}">
        <p14:creationId xmlns:p14="http://schemas.microsoft.com/office/powerpoint/2010/main" val="88537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150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withEffect">
                  <p:stCondLst>
                    <p:cond delay="30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7"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Programma - cyber">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6B7C5CFF-B4E2-FA60-2E7D-125D35923E44}"/>
              </a:ext>
            </a:extLst>
          </p:cNvPr>
          <p:cNvSpPr/>
          <p:nvPr userDrawn="1"/>
        </p:nvSpPr>
        <p:spPr>
          <a:xfrm>
            <a:off x="8610600" y="0"/>
            <a:ext cx="3581400" cy="6858000"/>
          </a:xfrm>
          <a:prstGeom prst="rect">
            <a:avLst/>
          </a:prstGeom>
          <a:gradFill>
            <a:gsLst>
              <a:gs pos="100000">
                <a:srgbClr val="2FC0B2"/>
              </a:gs>
              <a:gs pos="7000">
                <a:srgbClr val="6559A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A433052-86F0-E5F9-89DA-D964134C0670}"/>
              </a:ext>
            </a:extLst>
          </p:cNvPr>
          <p:cNvSpPr>
            <a:spLocks noGrp="1"/>
          </p:cNvSpPr>
          <p:nvPr>
            <p:ph type="title" hasCustomPrompt="1"/>
          </p:nvPr>
        </p:nvSpPr>
        <p:spPr>
          <a:xfrm>
            <a:off x="838200" y="365125"/>
            <a:ext cx="7207710" cy="1325563"/>
          </a:xfrm>
        </p:spPr>
        <p:txBody>
          <a:bodyPr>
            <a:normAutofit/>
          </a:bodyPr>
          <a:lstStyle>
            <a:lvl1pPr>
              <a:defRPr sz="3600" b="0" i="0">
                <a:solidFill>
                  <a:srgbClr val="048BEC"/>
                </a:solidFill>
                <a:latin typeface="IBM Plex Sans" panose="020B0503050203000203" pitchFamily="34" charset="0"/>
              </a:defRPr>
            </a:lvl1pPr>
          </a:lstStyle>
          <a:p>
            <a:r>
              <a:rPr lang="nl-NL"/>
              <a:t>Programma</a:t>
            </a:r>
          </a:p>
        </p:txBody>
      </p:sp>
      <p:sp>
        <p:nvSpPr>
          <p:cNvPr id="3" name="Tijdelijke aanduiding voor inhoud 2">
            <a:extLst>
              <a:ext uri="{FF2B5EF4-FFF2-40B4-BE49-F238E27FC236}">
                <a16:creationId xmlns:a16="http://schemas.microsoft.com/office/drawing/2014/main" id="{184EB27B-7594-0E14-01DC-3043FD020F4C}"/>
              </a:ext>
            </a:extLst>
          </p:cNvPr>
          <p:cNvSpPr>
            <a:spLocks noGrp="1"/>
          </p:cNvSpPr>
          <p:nvPr>
            <p:ph idx="1" hasCustomPrompt="1"/>
          </p:nvPr>
        </p:nvSpPr>
        <p:spPr>
          <a:xfrm>
            <a:off x="838200" y="1899920"/>
            <a:ext cx="7677500" cy="4142106"/>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Tijd		Programma</a:t>
            </a:r>
          </a:p>
        </p:txBody>
      </p:sp>
      <p:pic>
        <p:nvPicPr>
          <p:cNvPr id="14" name="Afbeelding 13">
            <a:extLst>
              <a:ext uri="{FF2B5EF4-FFF2-40B4-BE49-F238E27FC236}">
                <a16:creationId xmlns:a16="http://schemas.microsoft.com/office/drawing/2014/main" id="{519A69CB-BA9E-1166-022D-71A84515FDD6}"/>
              </a:ext>
            </a:extLst>
          </p:cNvPr>
          <p:cNvPicPr>
            <a:picLocks noChangeAspect="1"/>
          </p:cNvPicPr>
          <p:nvPr userDrawn="1"/>
        </p:nvPicPr>
        <p:blipFill>
          <a:blip r:embed="rId2"/>
          <a:srcRect/>
          <a:stretch/>
        </p:blipFill>
        <p:spPr>
          <a:xfrm>
            <a:off x="9587482" y="540898"/>
            <a:ext cx="1532736" cy="1977725"/>
          </a:xfrm>
          <a:prstGeom prst="rect">
            <a:avLst/>
          </a:prstGeom>
        </p:spPr>
      </p:pic>
      <p:sp>
        <p:nvSpPr>
          <p:cNvPr id="15" name="Titel 1">
            <a:extLst>
              <a:ext uri="{FF2B5EF4-FFF2-40B4-BE49-F238E27FC236}">
                <a16:creationId xmlns:a16="http://schemas.microsoft.com/office/drawing/2014/main" id="{8F0C5A26-0021-CDCF-A3F1-DE392CB0F41A}"/>
              </a:ext>
            </a:extLst>
          </p:cNvPr>
          <p:cNvSpPr txBox="1">
            <a:spLocks/>
          </p:cNvSpPr>
          <p:nvPr userDrawn="1"/>
        </p:nvSpPr>
        <p:spPr>
          <a:xfrm>
            <a:off x="8789210" y="2518623"/>
            <a:ext cx="3129280" cy="1773498"/>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6000" b="0" i="0" kern="1200">
                <a:solidFill>
                  <a:schemeClr val="bg1"/>
                </a:solidFill>
                <a:latin typeface="IBM Plex Sans Light" panose="020B0403050203000203" pitchFamily="34" charset="0"/>
                <a:ea typeface="+mj-ea"/>
                <a:cs typeface="+mj-cs"/>
              </a:defRPr>
            </a:lvl1pPr>
          </a:lstStyle>
          <a:p>
            <a:pPr algn="ctr">
              <a:lnSpc>
                <a:spcPts val="5000"/>
              </a:lnSpc>
            </a:pPr>
            <a:r>
              <a:rPr lang="nl-NL" sz="5400"/>
              <a:t>CYBER-</a:t>
            </a:r>
          </a:p>
          <a:p>
            <a:pPr algn="ctr">
              <a:lnSpc>
                <a:spcPts val="5000"/>
              </a:lnSpc>
            </a:pPr>
            <a:r>
              <a:rPr lang="nl-NL" sz="5400"/>
              <a:t>SECURITY</a:t>
            </a:r>
          </a:p>
        </p:txBody>
      </p:sp>
      <p:sp>
        <p:nvSpPr>
          <p:cNvPr id="19" name="Tijdelijke aanduiding voor datum 18">
            <a:extLst>
              <a:ext uri="{FF2B5EF4-FFF2-40B4-BE49-F238E27FC236}">
                <a16:creationId xmlns:a16="http://schemas.microsoft.com/office/drawing/2014/main" id="{C49356FC-17C9-00A1-B883-3039293466A5}"/>
              </a:ext>
            </a:extLst>
          </p:cNvPr>
          <p:cNvSpPr>
            <a:spLocks noGrp="1"/>
          </p:cNvSpPr>
          <p:nvPr>
            <p:ph type="dt" sz="half" idx="10"/>
          </p:nvPr>
        </p:nvSpPr>
        <p:spPr/>
        <p:txBody>
          <a:bodyPr/>
          <a:lstStyle>
            <a:lvl1pPr>
              <a:defRPr b="0" i="0">
                <a:solidFill>
                  <a:srgbClr val="048BEC"/>
                </a:solidFill>
                <a:latin typeface="IBM Plex Sans Light" panose="020B0403050203000203" pitchFamily="34" charset="0"/>
              </a:defRPr>
            </a:lvl1pPr>
          </a:lstStyle>
          <a:p>
            <a:endParaRPr lang="nl-NL"/>
          </a:p>
        </p:txBody>
      </p:sp>
      <p:sp>
        <p:nvSpPr>
          <p:cNvPr id="20" name="Tijdelijke aanduiding voor voettekst 19">
            <a:extLst>
              <a:ext uri="{FF2B5EF4-FFF2-40B4-BE49-F238E27FC236}">
                <a16:creationId xmlns:a16="http://schemas.microsoft.com/office/drawing/2014/main" id="{55240F9B-83F6-0770-0230-9D2F25E750D5}"/>
              </a:ext>
            </a:extLst>
          </p:cNvPr>
          <p:cNvSpPr>
            <a:spLocks noGrp="1"/>
          </p:cNvSpPr>
          <p:nvPr>
            <p:ph type="ftr" sz="quarter" idx="11"/>
          </p:nvPr>
        </p:nvSpPr>
        <p:spPr/>
        <p:txBody>
          <a:bodyPr/>
          <a:lstStyle>
            <a:lvl1pPr>
              <a:defRPr b="0" i="0">
                <a:solidFill>
                  <a:srgbClr val="048BEC"/>
                </a:solidFill>
                <a:latin typeface="IBM Plex Sans Light" panose="020B0403050203000203" pitchFamily="34" charset="0"/>
              </a:defRPr>
            </a:lvl1pPr>
          </a:lstStyle>
          <a:p>
            <a:endParaRPr lang="nl-NL"/>
          </a:p>
        </p:txBody>
      </p:sp>
      <p:pic>
        <p:nvPicPr>
          <p:cNvPr id="4" name="Afbeelding 3">
            <a:extLst>
              <a:ext uri="{FF2B5EF4-FFF2-40B4-BE49-F238E27FC236}">
                <a16:creationId xmlns:a16="http://schemas.microsoft.com/office/drawing/2014/main" id="{174F61E5-AA4F-E7A2-3739-61AF1DE28120}"/>
              </a:ext>
            </a:extLst>
          </p:cNvPr>
          <p:cNvPicPr>
            <a:picLocks noChangeAspect="1"/>
          </p:cNvPicPr>
          <p:nvPr userDrawn="1"/>
        </p:nvPicPr>
        <p:blipFill>
          <a:blip r:embed="rId3"/>
          <a:srcRect/>
          <a:stretch/>
        </p:blipFill>
        <p:spPr>
          <a:xfrm>
            <a:off x="9471832" y="4416045"/>
            <a:ext cx="1895306" cy="1898492"/>
          </a:xfrm>
          <a:prstGeom prst="rect">
            <a:avLst/>
          </a:prstGeom>
        </p:spPr>
      </p:pic>
    </p:spTree>
    <p:extLst>
      <p:ext uri="{BB962C8B-B14F-4D97-AF65-F5344CB8AC3E}">
        <p14:creationId xmlns:p14="http://schemas.microsoft.com/office/powerpoint/2010/main" val="3793977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rekers - cyb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433052-86F0-E5F9-89DA-D964134C0670}"/>
              </a:ext>
            </a:extLst>
          </p:cNvPr>
          <p:cNvSpPr>
            <a:spLocks noGrp="1"/>
          </p:cNvSpPr>
          <p:nvPr>
            <p:ph type="title" hasCustomPrompt="1"/>
          </p:nvPr>
        </p:nvSpPr>
        <p:spPr>
          <a:xfrm>
            <a:off x="838200" y="365125"/>
            <a:ext cx="7207710" cy="1325563"/>
          </a:xfrm>
        </p:spPr>
        <p:txBody>
          <a:bodyPr>
            <a:normAutofit/>
          </a:bodyPr>
          <a:lstStyle>
            <a:lvl1pPr>
              <a:defRPr sz="3600" b="0" i="0">
                <a:solidFill>
                  <a:srgbClr val="048BEC"/>
                </a:solidFill>
                <a:latin typeface="IBM Plex Sans" panose="020B0503050203000203" pitchFamily="34" charset="0"/>
              </a:defRPr>
            </a:lvl1pPr>
          </a:lstStyle>
          <a:p>
            <a:r>
              <a:rPr lang="nl-NL"/>
              <a:t>Sprekers</a:t>
            </a:r>
          </a:p>
        </p:txBody>
      </p:sp>
      <p:sp>
        <p:nvSpPr>
          <p:cNvPr id="3" name="Tijdelijke aanduiding voor inhoud 2">
            <a:extLst>
              <a:ext uri="{FF2B5EF4-FFF2-40B4-BE49-F238E27FC236}">
                <a16:creationId xmlns:a16="http://schemas.microsoft.com/office/drawing/2014/main" id="{184EB27B-7594-0E14-01DC-3043FD020F4C}"/>
              </a:ext>
            </a:extLst>
          </p:cNvPr>
          <p:cNvSpPr>
            <a:spLocks noGrp="1"/>
          </p:cNvSpPr>
          <p:nvPr>
            <p:ph idx="1" hasCustomPrompt="1"/>
          </p:nvPr>
        </p:nvSpPr>
        <p:spPr>
          <a:xfrm>
            <a:off x="878473" y="1473200"/>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sp>
        <p:nvSpPr>
          <p:cNvPr id="19" name="Tijdelijke aanduiding voor datum 18">
            <a:extLst>
              <a:ext uri="{FF2B5EF4-FFF2-40B4-BE49-F238E27FC236}">
                <a16:creationId xmlns:a16="http://schemas.microsoft.com/office/drawing/2014/main" id="{C49356FC-17C9-00A1-B883-3039293466A5}"/>
              </a:ext>
            </a:extLst>
          </p:cNvPr>
          <p:cNvSpPr>
            <a:spLocks noGrp="1"/>
          </p:cNvSpPr>
          <p:nvPr>
            <p:ph type="dt" sz="half" idx="10"/>
          </p:nvPr>
        </p:nvSpPr>
        <p:spPr/>
        <p:txBody>
          <a:bodyPr/>
          <a:lstStyle>
            <a:lvl1pPr>
              <a:defRPr b="0" i="0">
                <a:solidFill>
                  <a:srgbClr val="048BEC"/>
                </a:solidFill>
                <a:latin typeface="IBM Plex Sans Light" panose="020B0403050203000203" pitchFamily="34" charset="0"/>
              </a:defRPr>
            </a:lvl1pPr>
          </a:lstStyle>
          <a:p>
            <a:endParaRPr lang="nl-NL"/>
          </a:p>
        </p:txBody>
      </p:sp>
      <p:sp>
        <p:nvSpPr>
          <p:cNvPr id="20" name="Tijdelijke aanduiding voor voettekst 19">
            <a:extLst>
              <a:ext uri="{FF2B5EF4-FFF2-40B4-BE49-F238E27FC236}">
                <a16:creationId xmlns:a16="http://schemas.microsoft.com/office/drawing/2014/main" id="{55240F9B-83F6-0770-0230-9D2F25E750D5}"/>
              </a:ext>
            </a:extLst>
          </p:cNvPr>
          <p:cNvSpPr>
            <a:spLocks noGrp="1"/>
          </p:cNvSpPr>
          <p:nvPr>
            <p:ph type="ftr" sz="quarter" idx="11"/>
          </p:nvPr>
        </p:nvSpPr>
        <p:spPr/>
        <p:txBody>
          <a:bodyPr/>
          <a:lstStyle>
            <a:lvl1pPr>
              <a:defRPr b="0" i="0">
                <a:solidFill>
                  <a:srgbClr val="048BEC"/>
                </a:solidFill>
                <a:latin typeface="IBM Plex Sans Light" panose="020B0403050203000203" pitchFamily="34" charset="0"/>
              </a:defRPr>
            </a:lvl1pPr>
          </a:lstStyle>
          <a:p>
            <a:endParaRPr lang="nl-NL"/>
          </a:p>
        </p:txBody>
      </p:sp>
      <p:pic>
        <p:nvPicPr>
          <p:cNvPr id="7" name="Afbeelding 6">
            <a:extLst>
              <a:ext uri="{FF2B5EF4-FFF2-40B4-BE49-F238E27FC236}">
                <a16:creationId xmlns:a16="http://schemas.microsoft.com/office/drawing/2014/main" id="{3C4B4E01-24C6-5217-0061-541FD1C94EE8}"/>
              </a:ext>
            </a:extLst>
          </p:cNvPr>
          <p:cNvPicPr>
            <a:picLocks/>
          </p:cNvPicPr>
          <p:nvPr userDrawn="1"/>
        </p:nvPicPr>
        <p:blipFill rotWithShape="1">
          <a:blip r:embed="rId2"/>
          <a:srcRect l="14888" r="17919"/>
          <a:stretch/>
        </p:blipFill>
        <p:spPr>
          <a:xfrm>
            <a:off x="983351" y="2018284"/>
            <a:ext cx="1655873" cy="1655873"/>
          </a:xfrm>
          <a:prstGeom prst="rect">
            <a:avLst/>
          </a:prstGeom>
          <a:noFill/>
          <a:ln w="190500" cap="rnd">
            <a:noFill/>
          </a:ln>
          <a:effectLst/>
        </p:spPr>
      </p:pic>
      <p:sp>
        <p:nvSpPr>
          <p:cNvPr id="8" name="Tijdelijke aanduiding voor inhoud 2">
            <a:extLst>
              <a:ext uri="{FF2B5EF4-FFF2-40B4-BE49-F238E27FC236}">
                <a16:creationId xmlns:a16="http://schemas.microsoft.com/office/drawing/2014/main" id="{EB88F9E6-68F6-0FBC-BEDE-67B64704A644}"/>
              </a:ext>
            </a:extLst>
          </p:cNvPr>
          <p:cNvSpPr>
            <a:spLocks noGrp="1"/>
          </p:cNvSpPr>
          <p:nvPr>
            <p:ph idx="12" hasCustomPrompt="1"/>
          </p:nvPr>
        </p:nvSpPr>
        <p:spPr>
          <a:xfrm>
            <a:off x="2915931" y="1473200"/>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9" name="Afbeelding 8">
            <a:extLst>
              <a:ext uri="{FF2B5EF4-FFF2-40B4-BE49-F238E27FC236}">
                <a16:creationId xmlns:a16="http://schemas.microsoft.com/office/drawing/2014/main" id="{04080E34-22F7-5793-7EF1-9814BA400502}"/>
              </a:ext>
            </a:extLst>
          </p:cNvPr>
          <p:cNvPicPr>
            <a:picLocks/>
          </p:cNvPicPr>
          <p:nvPr userDrawn="1"/>
        </p:nvPicPr>
        <p:blipFill rotWithShape="1">
          <a:blip r:embed="rId2"/>
          <a:srcRect l="14888" r="17919"/>
          <a:stretch/>
        </p:blipFill>
        <p:spPr>
          <a:xfrm>
            <a:off x="3020809" y="2014050"/>
            <a:ext cx="1655873" cy="1655873"/>
          </a:xfrm>
          <a:prstGeom prst="rect">
            <a:avLst/>
          </a:prstGeom>
          <a:noFill/>
          <a:ln w="190500" cap="rnd">
            <a:noFill/>
          </a:ln>
          <a:effectLst/>
        </p:spPr>
      </p:pic>
      <p:sp>
        <p:nvSpPr>
          <p:cNvPr id="10" name="Tijdelijke aanduiding voor inhoud 2">
            <a:extLst>
              <a:ext uri="{FF2B5EF4-FFF2-40B4-BE49-F238E27FC236}">
                <a16:creationId xmlns:a16="http://schemas.microsoft.com/office/drawing/2014/main" id="{834451D8-BF02-9EAB-60FD-94EA2CB7D4F2}"/>
              </a:ext>
            </a:extLst>
          </p:cNvPr>
          <p:cNvSpPr>
            <a:spLocks noGrp="1"/>
          </p:cNvSpPr>
          <p:nvPr>
            <p:ph idx="13" hasCustomPrompt="1"/>
          </p:nvPr>
        </p:nvSpPr>
        <p:spPr>
          <a:xfrm>
            <a:off x="4938320" y="1473200"/>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11" name="Afbeelding 10">
            <a:extLst>
              <a:ext uri="{FF2B5EF4-FFF2-40B4-BE49-F238E27FC236}">
                <a16:creationId xmlns:a16="http://schemas.microsoft.com/office/drawing/2014/main" id="{C6B7A7B9-A890-019C-94C3-F5BA5DD79EE3}"/>
              </a:ext>
            </a:extLst>
          </p:cNvPr>
          <p:cNvPicPr>
            <a:picLocks/>
          </p:cNvPicPr>
          <p:nvPr userDrawn="1"/>
        </p:nvPicPr>
        <p:blipFill rotWithShape="1">
          <a:blip r:embed="rId2"/>
          <a:srcRect l="14888" r="17919"/>
          <a:stretch/>
        </p:blipFill>
        <p:spPr>
          <a:xfrm>
            <a:off x="5043198" y="2018284"/>
            <a:ext cx="1655873" cy="1655873"/>
          </a:xfrm>
          <a:prstGeom prst="rect">
            <a:avLst/>
          </a:prstGeom>
          <a:noFill/>
          <a:ln w="190500" cap="rnd">
            <a:noFill/>
          </a:ln>
          <a:effectLst/>
        </p:spPr>
      </p:pic>
      <p:sp>
        <p:nvSpPr>
          <p:cNvPr id="16" name="Tijdelijke aanduiding voor inhoud 2">
            <a:extLst>
              <a:ext uri="{FF2B5EF4-FFF2-40B4-BE49-F238E27FC236}">
                <a16:creationId xmlns:a16="http://schemas.microsoft.com/office/drawing/2014/main" id="{F408E156-7BD5-F134-A624-24B82A046940}"/>
              </a:ext>
            </a:extLst>
          </p:cNvPr>
          <p:cNvSpPr>
            <a:spLocks noGrp="1"/>
          </p:cNvSpPr>
          <p:nvPr>
            <p:ph idx="14" hasCustomPrompt="1"/>
          </p:nvPr>
        </p:nvSpPr>
        <p:spPr>
          <a:xfrm>
            <a:off x="905675" y="3912658"/>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17" name="Afbeelding 16">
            <a:extLst>
              <a:ext uri="{FF2B5EF4-FFF2-40B4-BE49-F238E27FC236}">
                <a16:creationId xmlns:a16="http://schemas.microsoft.com/office/drawing/2014/main" id="{0C1BE875-2361-F0F4-27D2-7286759BD899}"/>
              </a:ext>
            </a:extLst>
          </p:cNvPr>
          <p:cNvPicPr>
            <a:picLocks/>
          </p:cNvPicPr>
          <p:nvPr userDrawn="1"/>
        </p:nvPicPr>
        <p:blipFill rotWithShape="1">
          <a:blip r:embed="rId2"/>
          <a:srcRect l="14888" r="17919"/>
          <a:stretch/>
        </p:blipFill>
        <p:spPr>
          <a:xfrm>
            <a:off x="1010553" y="4457742"/>
            <a:ext cx="1655873" cy="1655873"/>
          </a:xfrm>
          <a:prstGeom prst="rect">
            <a:avLst/>
          </a:prstGeom>
          <a:noFill/>
          <a:ln w="190500" cap="rnd">
            <a:noFill/>
          </a:ln>
          <a:effectLst/>
        </p:spPr>
      </p:pic>
      <p:sp>
        <p:nvSpPr>
          <p:cNvPr id="18" name="Tijdelijke aanduiding voor inhoud 2">
            <a:extLst>
              <a:ext uri="{FF2B5EF4-FFF2-40B4-BE49-F238E27FC236}">
                <a16:creationId xmlns:a16="http://schemas.microsoft.com/office/drawing/2014/main" id="{BF8CBE19-6C01-65F9-02F1-E04920577FAA}"/>
              </a:ext>
            </a:extLst>
          </p:cNvPr>
          <p:cNvSpPr>
            <a:spLocks noGrp="1"/>
          </p:cNvSpPr>
          <p:nvPr>
            <p:ph idx="15" hasCustomPrompt="1"/>
          </p:nvPr>
        </p:nvSpPr>
        <p:spPr>
          <a:xfrm>
            <a:off x="2943133" y="3912658"/>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21" name="Afbeelding 20">
            <a:extLst>
              <a:ext uri="{FF2B5EF4-FFF2-40B4-BE49-F238E27FC236}">
                <a16:creationId xmlns:a16="http://schemas.microsoft.com/office/drawing/2014/main" id="{829AB1C7-614F-B5DF-77A0-CF934318CCBA}"/>
              </a:ext>
            </a:extLst>
          </p:cNvPr>
          <p:cNvPicPr>
            <a:picLocks/>
          </p:cNvPicPr>
          <p:nvPr userDrawn="1"/>
        </p:nvPicPr>
        <p:blipFill rotWithShape="1">
          <a:blip r:embed="rId2"/>
          <a:srcRect l="14888" r="17919"/>
          <a:stretch/>
        </p:blipFill>
        <p:spPr>
          <a:xfrm>
            <a:off x="3048011" y="4457742"/>
            <a:ext cx="1655873" cy="1655873"/>
          </a:xfrm>
          <a:prstGeom prst="rect">
            <a:avLst/>
          </a:prstGeom>
          <a:noFill/>
          <a:ln w="190500" cap="rnd">
            <a:noFill/>
          </a:ln>
          <a:effectLst/>
        </p:spPr>
      </p:pic>
      <p:sp>
        <p:nvSpPr>
          <p:cNvPr id="22" name="Tijdelijke aanduiding voor inhoud 2">
            <a:extLst>
              <a:ext uri="{FF2B5EF4-FFF2-40B4-BE49-F238E27FC236}">
                <a16:creationId xmlns:a16="http://schemas.microsoft.com/office/drawing/2014/main" id="{A66AAF56-1990-9774-676C-A373ED60F345}"/>
              </a:ext>
            </a:extLst>
          </p:cNvPr>
          <p:cNvSpPr>
            <a:spLocks noGrp="1"/>
          </p:cNvSpPr>
          <p:nvPr>
            <p:ph idx="16" hasCustomPrompt="1"/>
          </p:nvPr>
        </p:nvSpPr>
        <p:spPr>
          <a:xfrm>
            <a:off x="4965522" y="3912658"/>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23" name="Afbeelding 22">
            <a:extLst>
              <a:ext uri="{FF2B5EF4-FFF2-40B4-BE49-F238E27FC236}">
                <a16:creationId xmlns:a16="http://schemas.microsoft.com/office/drawing/2014/main" id="{6F2ECFF8-ED8B-86C9-2491-D9AAF3A5C68A}"/>
              </a:ext>
            </a:extLst>
          </p:cNvPr>
          <p:cNvPicPr>
            <a:picLocks/>
          </p:cNvPicPr>
          <p:nvPr userDrawn="1"/>
        </p:nvPicPr>
        <p:blipFill rotWithShape="1">
          <a:blip r:embed="rId2"/>
          <a:srcRect l="14888" r="17919"/>
          <a:stretch/>
        </p:blipFill>
        <p:spPr>
          <a:xfrm>
            <a:off x="5070400" y="4457742"/>
            <a:ext cx="1655873" cy="1655873"/>
          </a:xfrm>
          <a:prstGeom prst="rect">
            <a:avLst/>
          </a:prstGeom>
          <a:noFill/>
          <a:ln w="190500" cap="rnd">
            <a:noFill/>
          </a:ln>
          <a:effectLst/>
        </p:spPr>
      </p:pic>
      <p:sp>
        <p:nvSpPr>
          <p:cNvPr id="6" name="Rechthoek 5">
            <a:extLst>
              <a:ext uri="{FF2B5EF4-FFF2-40B4-BE49-F238E27FC236}">
                <a16:creationId xmlns:a16="http://schemas.microsoft.com/office/drawing/2014/main" id="{DDED3002-44AA-A447-AF79-835809A83906}"/>
              </a:ext>
            </a:extLst>
          </p:cNvPr>
          <p:cNvSpPr/>
          <p:nvPr userDrawn="1"/>
        </p:nvSpPr>
        <p:spPr>
          <a:xfrm>
            <a:off x="8610600" y="0"/>
            <a:ext cx="3581400" cy="6858000"/>
          </a:xfrm>
          <a:prstGeom prst="rect">
            <a:avLst/>
          </a:prstGeom>
          <a:gradFill>
            <a:gsLst>
              <a:gs pos="100000">
                <a:srgbClr val="2FC0B2"/>
              </a:gs>
              <a:gs pos="7000">
                <a:srgbClr val="6559A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a:extLst>
              <a:ext uri="{FF2B5EF4-FFF2-40B4-BE49-F238E27FC236}">
                <a16:creationId xmlns:a16="http://schemas.microsoft.com/office/drawing/2014/main" id="{75F2CE1D-36B8-92FB-6438-59A02AA3DB4C}"/>
              </a:ext>
            </a:extLst>
          </p:cNvPr>
          <p:cNvPicPr>
            <a:picLocks noChangeAspect="1"/>
          </p:cNvPicPr>
          <p:nvPr userDrawn="1"/>
        </p:nvPicPr>
        <p:blipFill>
          <a:blip r:embed="rId3"/>
          <a:srcRect/>
          <a:stretch/>
        </p:blipFill>
        <p:spPr>
          <a:xfrm>
            <a:off x="9587482" y="540898"/>
            <a:ext cx="1532736" cy="1977725"/>
          </a:xfrm>
          <a:prstGeom prst="rect">
            <a:avLst/>
          </a:prstGeom>
        </p:spPr>
      </p:pic>
      <p:sp>
        <p:nvSpPr>
          <p:cNvPr id="13" name="Titel 1">
            <a:extLst>
              <a:ext uri="{FF2B5EF4-FFF2-40B4-BE49-F238E27FC236}">
                <a16:creationId xmlns:a16="http://schemas.microsoft.com/office/drawing/2014/main" id="{C3E41DFF-629A-99EE-8ACB-73B45BF99D8F}"/>
              </a:ext>
            </a:extLst>
          </p:cNvPr>
          <p:cNvSpPr txBox="1">
            <a:spLocks/>
          </p:cNvSpPr>
          <p:nvPr userDrawn="1"/>
        </p:nvSpPr>
        <p:spPr>
          <a:xfrm>
            <a:off x="8789210" y="2518623"/>
            <a:ext cx="3129280" cy="1773498"/>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6000" b="0" i="0" kern="1200">
                <a:solidFill>
                  <a:schemeClr val="bg1"/>
                </a:solidFill>
                <a:latin typeface="IBM Plex Sans Light" panose="020B0403050203000203" pitchFamily="34" charset="0"/>
                <a:ea typeface="+mj-ea"/>
                <a:cs typeface="+mj-cs"/>
              </a:defRPr>
            </a:lvl1pPr>
          </a:lstStyle>
          <a:p>
            <a:pPr algn="ctr">
              <a:lnSpc>
                <a:spcPts val="5000"/>
              </a:lnSpc>
            </a:pPr>
            <a:r>
              <a:rPr lang="nl-NL" sz="5400"/>
              <a:t>CYBER-</a:t>
            </a:r>
          </a:p>
          <a:p>
            <a:pPr algn="ctr">
              <a:lnSpc>
                <a:spcPts val="5000"/>
              </a:lnSpc>
            </a:pPr>
            <a:r>
              <a:rPr lang="nl-NL" sz="5400"/>
              <a:t>SECURITY</a:t>
            </a:r>
          </a:p>
        </p:txBody>
      </p:sp>
      <p:pic>
        <p:nvPicPr>
          <p:cNvPr id="24" name="Afbeelding 23">
            <a:extLst>
              <a:ext uri="{FF2B5EF4-FFF2-40B4-BE49-F238E27FC236}">
                <a16:creationId xmlns:a16="http://schemas.microsoft.com/office/drawing/2014/main" id="{51A47D60-3DC2-4DFC-81E3-28B64D48DB2F}"/>
              </a:ext>
            </a:extLst>
          </p:cNvPr>
          <p:cNvPicPr>
            <a:picLocks noChangeAspect="1"/>
          </p:cNvPicPr>
          <p:nvPr userDrawn="1"/>
        </p:nvPicPr>
        <p:blipFill>
          <a:blip r:embed="rId4"/>
          <a:srcRect/>
          <a:stretch/>
        </p:blipFill>
        <p:spPr>
          <a:xfrm>
            <a:off x="9471832" y="4416045"/>
            <a:ext cx="1895306" cy="1898492"/>
          </a:xfrm>
          <a:prstGeom prst="rect">
            <a:avLst/>
          </a:prstGeom>
        </p:spPr>
      </p:pic>
    </p:spTree>
    <p:extLst>
      <p:ext uri="{BB962C8B-B14F-4D97-AF65-F5344CB8AC3E}">
        <p14:creationId xmlns:p14="http://schemas.microsoft.com/office/powerpoint/2010/main" val="285426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kom_dia 1">
    <p:bg>
      <p:bgPr>
        <a:gradFill>
          <a:gsLst>
            <a:gs pos="0">
              <a:srgbClr val="048BEC"/>
            </a:gs>
            <a:gs pos="100000">
              <a:srgbClr val="05419B"/>
            </a:gs>
          </a:gsLst>
          <a:lin ang="27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65B49E-E01D-C8F1-6037-771B7488556C}"/>
              </a:ext>
            </a:extLst>
          </p:cNvPr>
          <p:cNvSpPr>
            <a:spLocks noGrp="1"/>
          </p:cNvSpPr>
          <p:nvPr>
            <p:ph type="ctrTitle" hasCustomPrompt="1"/>
          </p:nvPr>
        </p:nvSpPr>
        <p:spPr>
          <a:xfrm>
            <a:off x="1310640" y="2178219"/>
            <a:ext cx="7396480" cy="2387600"/>
          </a:xfrm>
        </p:spPr>
        <p:txBody>
          <a:bodyPr anchor="b">
            <a:normAutofit/>
          </a:bodyPr>
          <a:lstStyle>
            <a:lvl1pPr algn="l">
              <a:defRPr sz="11500" b="0" i="0">
                <a:solidFill>
                  <a:schemeClr val="bg1"/>
                </a:solidFill>
                <a:latin typeface="IBM Plex Sans Light" panose="020B0403050203000203" pitchFamily="34" charset="0"/>
              </a:defRPr>
            </a:lvl1pPr>
          </a:lstStyle>
          <a:p>
            <a:r>
              <a:rPr lang="nl-NL"/>
              <a:t>Welkom!</a:t>
            </a:r>
          </a:p>
        </p:txBody>
      </p:sp>
      <p:sp>
        <p:nvSpPr>
          <p:cNvPr id="3" name="Ondertitel 2">
            <a:extLst>
              <a:ext uri="{FF2B5EF4-FFF2-40B4-BE49-F238E27FC236}">
                <a16:creationId xmlns:a16="http://schemas.microsoft.com/office/drawing/2014/main" id="{781EEC9E-86AF-C6D3-7042-8506F50B6A2B}"/>
              </a:ext>
            </a:extLst>
          </p:cNvPr>
          <p:cNvSpPr>
            <a:spLocks noGrp="1"/>
          </p:cNvSpPr>
          <p:nvPr>
            <p:ph type="subTitle" idx="1" hasCustomPrompt="1"/>
          </p:nvPr>
        </p:nvSpPr>
        <p:spPr>
          <a:xfrm>
            <a:off x="1524000" y="4715828"/>
            <a:ext cx="7086600" cy="1655762"/>
          </a:xfrm>
        </p:spPr>
        <p:txBody>
          <a:bodyPr>
            <a:normAutofit/>
          </a:bodyPr>
          <a:lstStyle>
            <a:lvl1pPr marL="0" indent="0" algn="l">
              <a:lnSpc>
                <a:spcPts val="2000"/>
              </a:lnSpc>
              <a:buNone/>
              <a:defRPr sz="2400" b="0" i="0" cap="all" baseline="0">
                <a:solidFill>
                  <a:schemeClr val="bg1"/>
                </a:solidFill>
                <a:latin typeface="IBM Plex Sans Light" panose="020B04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LOCATIE NAAM EN PLAATS</a:t>
            </a:r>
          </a:p>
          <a:p>
            <a:r>
              <a:rPr lang="nl-NL"/>
              <a:t>DATUM VOLUIT GESCHREVEN</a:t>
            </a:r>
          </a:p>
        </p:txBody>
      </p:sp>
      <p:pic>
        <p:nvPicPr>
          <p:cNvPr id="7" name="Afbeelding 6">
            <a:extLst>
              <a:ext uri="{FF2B5EF4-FFF2-40B4-BE49-F238E27FC236}">
                <a16:creationId xmlns:a16="http://schemas.microsoft.com/office/drawing/2014/main" id="{5AF393CC-D947-3BEC-01AA-9F154BECFC37}"/>
              </a:ext>
            </a:extLst>
          </p:cNvPr>
          <p:cNvPicPr>
            <a:picLocks noChangeAspect="1"/>
          </p:cNvPicPr>
          <p:nvPr userDrawn="1"/>
        </p:nvPicPr>
        <p:blipFill>
          <a:blip r:embed="rId2"/>
          <a:srcRect/>
          <a:stretch/>
        </p:blipFill>
        <p:spPr>
          <a:xfrm>
            <a:off x="9471832" y="857832"/>
            <a:ext cx="1895306" cy="1898492"/>
          </a:xfrm>
          <a:prstGeom prst="rect">
            <a:avLst/>
          </a:prstGeom>
        </p:spPr>
      </p:pic>
      <p:pic>
        <p:nvPicPr>
          <p:cNvPr id="5" name="Afbeelding 4">
            <a:extLst>
              <a:ext uri="{FF2B5EF4-FFF2-40B4-BE49-F238E27FC236}">
                <a16:creationId xmlns:a16="http://schemas.microsoft.com/office/drawing/2014/main" id="{20F8873C-0244-32C7-D3BE-58D94A713569}"/>
              </a:ext>
            </a:extLst>
          </p:cNvPr>
          <p:cNvPicPr>
            <a:picLocks noChangeAspect="1"/>
          </p:cNvPicPr>
          <p:nvPr userDrawn="1"/>
        </p:nvPicPr>
        <p:blipFill>
          <a:blip r:embed="rId3"/>
          <a:stretch>
            <a:fillRect/>
          </a:stretch>
        </p:blipFill>
        <p:spPr>
          <a:xfrm>
            <a:off x="454494" y="540898"/>
            <a:ext cx="1516546" cy="633869"/>
          </a:xfrm>
          <a:prstGeom prst="rect">
            <a:avLst/>
          </a:prstGeom>
        </p:spPr>
      </p:pic>
    </p:spTree>
    <p:extLst>
      <p:ext uri="{BB962C8B-B14F-4D97-AF65-F5344CB8AC3E}">
        <p14:creationId xmlns:p14="http://schemas.microsoft.com/office/powerpoint/2010/main" val="316232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 presetClass="entr" presetSubtype="0" fill="hold" nodeType="withEffect">
                  <p:stCondLst>
                    <p:cond delay="100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ussendia_cyber">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381E89DD-DE0E-841B-277E-56CF8F6FB50A}"/>
              </a:ext>
            </a:extLst>
          </p:cNvPr>
          <p:cNvPicPr>
            <a:picLocks noChangeAspect="1"/>
          </p:cNvPicPr>
          <p:nvPr userDrawn="1"/>
        </p:nvPicPr>
        <p:blipFill>
          <a:blip r:embed="rId2"/>
          <a:stretch>
            <a:fillRect/>
          </a:stretch>
        </p:blipFill>
        <p:spPr>
          <a:xfrm>
            <a:off x="0" y="-301586"/>
            <a:ext cx="12273280" cy="8165488"/>
          </a:xfrm>
          <a:prstGeom prst="rect">
            <a:avLst/>
          </a:prstGeom>
        </p:spPr>
      </p:pic>
      <p:sp>
        <p:nvSpPr>
          <p:cNvPr id="6" name="Ondertitel 2">
            <a:extLst>
              <a:ext uri="{FF2B5EF4-FFF2-40B4-BE49-F238E27FC236}">
                <a16:creationId xmlns:a16="http://schemas.microsoft.com/office/drawing/2014/main" id="{EA0510F9-1564-1BAA-BA4F-D78C0BA3A81F}"/>
              </a:ext>
            </a:extLst>
          </p:cNvPr>
          <p:cNvSpPr>
            <a:spLocks noGrp="1"/>
          </p:cNvSpPr>
          <p:nvPr>
            <p:ph type="subTitle" idx="1" hasCustomPrompt="1"/>
          </p:nvPr>
        </p:nvSpPr>
        <p:spPr>
          <a:xfrm>
            <a:off x="1330960" y="4715828"/>
            <a:ext cx="7086600" cy="1655762"/>
          </a:xfrm>
        </p:spPr>
        <p:txBody>
          <a:bodyPr>
            <a:normAutofit/>
          </a:bodyPr>
          <a:lstStyle>
            <a:lvl1pPr marL="0" indent="0" algn="l">
              <a:lnSpc>
                <a:spcPts val="2000"/>
              </a:lnSpc>
              <a:buNone/>
              <a:defRPr sz="2400" b="0" i="0" cap="all" baseline="0">
                <a:solidFill>
                  <a:srgbClr val="05419B"/>
                </a:solidFill>
                <a:latin typeface="IBM Plex Sans Light" panose="020B04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Sub-beschrijving</a:t>
            </a:r>
          </a:p>
        </p:txBody>
      </p:sp>
      <p:sp>
        <p:nvSpPr>
          <p:cNvPr id="7" name="Titel 1">
            <a:extLst>
              <a:ext uri="{FF2B5EF4-FFF2-40B4-BE49-F238E27FC236}">
                <a16:creationId xmlns:a16="http://schemas.microsoft.com/office/drawing/2014/main" id="{8CE2F847-7D6F-BC32-4310-A3F85D395257}"/>
              </a:ext>
            </a:extLst>
          </p:cNvPr>
          <p:cNvSpPr>
            <a:spLocks noGrp="1"/>
          </p:cNvSpPr>
          <p:nvPr>
            <p:ph type="ctrTitle" hasCustomPrompt="1"/>
          </p:nvPr>
        </p:nvSpPr>
        <p:spPr>
          <a:xfrm>
            <a:off x="1310640" y="2178219"/>
            <a:ext cx="7026450" cy="2387600"/>
          </a:xfrm>
        </p:spPr>
        <p:txBody>
          <a:bodyPr anchor="b">
            <a:noAutofit/>
          </a:bodyPr>
          <a:lstStyle>
            <a:lvl1pPr algn="l">
              <a:lnSpc>
                <a:spcPts val="6220"/>
              </a:lnSpc>
              <a:defRPr sz="6600" b="0" i="0">
                <a:solidFill>
                  <a:srgbClr val="05419B"/>
                </a:solidFill>
                <a:latin typeface="IBM Plex Sans Medium" panose="020B0503050203000203" pitchFamily="34" charset="0"/>
              </a:defRPr>
            </a:lvl1pPr>
          </a:lstStyle>
          <a:p>
            <a:r>
              <a:rPr lang="nl-NL"/>
              <a:t>Hoofstuk onderwerp</a:t>
            </a:r>
          </a:p>
        </p:txBody>
      </p:sp>
      <p:sp>
        <p:nvSpPr>
          <p:cNvPr id="3" name="Rechthoek 2">
            <a:extLst>
              <a:ext uri="{FF2B5EF4-FFF2-40B4-BE49-F238E27FC236}">
                <a16:creationId xmlns:a16="http://schemas.microsoft.com/office/drawing/2014/main" id="{87074308-75B5-F8FA-7ED2-5EA57B4C52C5}"/>
              </a:ext>
            </a:extLst>
          </p:cNvPr>
          <p:cNvSpPr/>
          <p:nvPr userDrawn="1"/>
        </p:nvSpPr>
        <p:spPr>
          <a:xfrm>
            <a:off x="8610600" y="0"/>
            <a:ext cx="3581400" cy="6858000"/>
          </a:xfrm>
          <a:prstGeom prst="rect">
            <a:avLst/>
          </a:prstGeom>
          <a:gradFill>
            <a:gsLst>
              <a:gs pos="100000">
                <a:srgbClr val="2FC0B2">
                  <a:alpha val="48000"/>
                </a:srgbClr>
              </a:gs>
              <a:gs pos="7000">
                <a:srgbClr val="6559A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A491A202-0D35-FEDE-A214-A43612D2BA7C}"/>
              </a:ext>
            </a:extLst>
          </p:cNvPr>
          <p:cNvPicPr>
            <a:picLocks noChangeAspect="1"/>
          </p:cNvPicPr>
          <p:nvPr userDrawn="1"/>
        </p:nvPicPr>
        <p:blipFill>
          <a:blip r:embed="rId3"/>
          <a:srcRect/>
          <a:stretch/>
        </p:blipFill>
        <p:spPr>
          <a:xfrm>
            <a:off x="9587482" y="540898"/>
            <a:ext cx="1532736" cy="1977725"/>
          </a:xfrm>
          <a:prstGeom prst="rect">
            <a:avLst/>
          </a:prstGeom>
        </p:spPr>
      </p:pic>
      <p:sp>
        <p:nvSpPr>
          <p:cNvPr id="11" name="Titel 1">
            <a:extLst>
              <a:ext uri="{FF2B5EF4-FFF2-40B4-BE49-F238E27FC236}">
                <a16:creationId xmlns:a16="http://schemas.microsoft.com/office/drawing/2014/main" id="{E52377DF-43F7-3A3F-36B5-C7C45BABE60E}"/>
              </a:ext>
            </a:extLst>
          </p:cNvPr>
          <p:cNvSpPr txBox="1">
            <a:spLocks/>
          </p:cNvSpPr>
          <p:nvPr userDrawn="1"/>
        </p:nvSpPr>
        <p:spPr>
          <a:xfrm>
            <a:off x="8789210" y="2518623"/>
            <a:ext cx="3129280" cy="1773498"/>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6000" b="0" i="0" kern="1200">
                <a:solidFill>
                  <a:schemeClr val="bg1"/>
                </a:solidFill>
                <a:latin typeface="IBM Plex Sans Light" panose="020B0403050203000203" pitchFamily="34" charset="0"/>
                <a:ea typeface="+mj-ea"/>
                <a:cs typeface="+mj-cs"/>
              </a:defRPr>
            </a:lvl1pPr>
          </a:lstStyle>
          <a:p>
            <a:pPr algn="ctr">
              <a:lnSpc>
                <a:spcPts val="5000"/>
              </a:lnSpc>
            </a:pPr>
            <a:r>
              <a:rPr lang="nl-NL" sz="5400"/>
              <a:t>CYBER-</a:t>
            </a:r>
          </a:p>
          <a:p>
            <a:pPr algn="ctr">
              <a:lnSpc>
                <a:spcPts val="5000"/>
              </a:lnSpc>
            </a:pPr>
            <a:r>
              <a:rPr lang="nl-NL" sz="5400"/>
              <a:t>SECURITY</a:t>
            </a:r>
          </a:p>
        </p:txBody>
      </p:sp>
      <p:pic>
        <p:nvPicPr>
          <p:cNvPr id="12" name="Afbeelding 11">
            <a:extLst>
              <a:ext uri="{FF2B5EF4-FFF2-40B4-BE49-F238E27FC236}">
                <a16:creationId xmlns:a16="http://schemas.microsoft.com/office/drawing/2014/main" id="{629FCD13-6B72-AFC3-3380-62A2307A7C67}"/>
              </a:ext>
            </a:extLst>
          </p:cNvPr>
          <p:cNvPicPr>
            <a:picLocks noChangeAspect="1"/>
          </p:cNvPicPr>
          <p:nvPr userDrawn="1"/>
        </p:nvPicPr>
        <p:blipFill>
          <a:blip r:embed="rId4"/>
          <a:srcRect/>
          <a:stretch/>
        </p:blipFill>
        <p:spPr>
          <a:xfrm>
            <a:off x="9471832" y="4416045"/>
            <a:ext cx="1895306" cy="1898492"/>
          </a:xfrm>
          <a:prstGeom prst="rect">
            <a:avLst/>
          </a:prstGeom>
        </p:spPr>
      </p:pic>
    </p:spTree>
    <p:extLst>
      <p:ext uri="{BB962C8B-B14F-4D97-AF65-F5344CB8AC3E}">
        <p14:creationId xmlns:p14="http://schemas.microsoft.com/office/powerpoint/2010/main" val="167264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150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withEffect">
                  <p:stCondLst>
                    <p:cond delay="30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7"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Programma - network">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6B7C5CFF-B4E2-FA60-2E7D-125D35923E44}"/>
              </a:ext>
            </a:extLst>
          </p:cNvPr>
          <p:cNvSpPr/>
          <p:nvPr userDrawn="1"/>
        </p:nvSpPr>
        <p:spPr>
          <a:xfrm>
            <a:off x="8610600" y="0"/>
            <a:ext cx="3581400" cy="6858000"/>
          </a:xfrm>
          <a:prstGeom prst="rect">
            <a:avLst/>
          </a:prstGeom>
          <a:gradFill>
            <a:gsLst>
              <a:gs pos="100000">
                <a:srgbClr val="E94554"/>
              </a:gs>
              <a:gs pos="7000">
                <a:srgbClr val="FFDD0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A433052-86F0-E5F9-89DA-D964134C0670}"/>
              </a:ext>
            </a:extLst>
          </p:cNvPr>
          <p:cNvSpPr>
            <a:spLocks noGrp="1"/>
          </p:cNvSpPr>
          <p:nvPr>
            <p:ph type="title" hasCustomPrompt="1"/>
          </p:nvPr>
        </p:nvSpPr>
        <p:spPr>
          <a:xfrm>
            <a:off x="838200" y="365125"/>
            <a:ext cx="7207710" cy="1325563"/>
          </a:xfrm>
        </p:spPr>
        <p:txBody>
          <a:bodyPr>
            <a:normAutofit/>
          </a:bodyPr>
          <a:lstStyle>
            <a:lvl1pPr>
              <a:defRPr sz="3600" b="0" i="0">
                <a:solidFill>
                  <a:srgbClr val="048BEC"/>
                </a:solidFill>
                <a:latin typeface="IBM Plex Sans" panose="020B0503050203000203" pitchFamily="34" charset="0"/>
              </a:defRPr>
            </a:lvl1pPr>
          </a:lstStyle>
          <a:p>
            <a:r>
              <a:rPr lang="nl-NL"/>
              <a:t>Programma</a:t>
            </a:r>
          </a:p>
        </p:txBody>
      </p:sp>
      <p:sp>
        <p:nvSpPr>
          <p:cNvPr id="3" name="Tijdelijke aanduiding voor inhoud 2">
            <a:extLst>
              <a:ext uri="{FF2B5EF4-FFF2-40B4-BE49-F238E27FC236}">
                <a16:creationId xmlns:a16="http://schemas.microsoft.com/office/drawing/2014/main" id="{184EB27B-7594-0E14-01DC-3043FD020F4C}"/>
              </a:ext>
            </a:extLst>
          </p:cNvPr>
          <p:cNvSpPr>
            <a:spLocks noGrp="1"/>
          </p:cNvSpPr>
          <p:nvPr>
            <p:ph idx="1" hasCustomPrompt="1"/>
          </p:nvPr>
        </p:nvSpPr>
        <p:spPr>
          <a:xfrm>
            <a:off x="838200" y="1899920"/>
            <a:ext cx="7677500" cy="4142106"/>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Tijd		Programma</a:t>
            </a:r>
          </a:p>
        </p:txBody>
      </p:sp>
      <p:pic>
        <p:nvPicPr>
          <p:cNvPr id="14" name="Afbeelding 13">
            <a:extLst>
              <a:ext uri="{FF2B5EF4-FFF2-40B4-BE49-F238E27FC236}">
                <a16:creationId xmlns:a16="http://schemas.microsoft.com/office/drawing/2014/main" id="{519A69CB-BA9E-1166-022D-71A84515FDD6}"/>
              </a:ext>
            </a:extLst>
          </p:cNvPr>
          <p:cNvPicPr>
            <a:picLocks noChangeAspect="1"/>
          </p:cNvPicPr>
          <p:nvPr userDrawn="1"/>
        </p:nvPicPr>
        <p:blipFill>
          <a:blip r:embed="rId2"/>
          <a:srcRect/>
          <a:stretch/>
        </p:blipFill>
        <p:spPr>
          <a:xfrm>
            <a:off x="9421494" y="540898"/>
            <a:ext cx="1864712" cy="1977725"/>
          </a:xfrm>
          <a:prstGeom prst="rect">
            <a:avLst/>
          </a:prstGeom>
        </p:spPr>
      </p:pic>
      <p:sp>
        <p:nvSpPr>
          <p:cNvPr id="15" name="Titel 1">
            <a:extLst>
              <a:ext uri="{FF2B5EF4-FFF2-40B4-BE49-F238E27FC236}">
                <a16:creationId xmlns:a16="http://schemas.microsoft.com/office/drawing/2014/main" id="{8F0C5A26-0021-CDCF-A3F1-DE392CB0F41A}"/>
              </a:ext>
            </a:extLst>
          </p:cNvPr>
          <p:cNvSpPr txBox="1">
            <a:spLocks/>
          </p:cNvSpPr>
          <p:nvPr userDrawn="1"/>
        </p:nvSpPr>
        <p:spPr>
          <a:xfrm>
            <a:off x="8610600" y="2556742"/>
            <a:ext cx="3581400" cy="10055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0" i="0" kern="1200">
                <a:solidFill>
                  <a:schemeClr val="bg1"/>
                </a:solidFill>
                <a:latin typeface="IBM Plex Sans Light" panose="020B0403050203000203" pitchFamily="34" charset="0"/>
                <a:ea typeface="+mj-ea"/>
                <a:cs typeface="+mj-cs"/>
              </a:defRPr>
            </a:lvl1pPr>
          </a:lstStyle>
          <a:p>
            <a:pPr algn="ctr">
              <a:lnSpc>
                <a:spcPts val="5000"/>
              </a:lnSpc>
            </a:pPr>
            <a:r>
              <a:rPr lang="nl-NL" sz="4800"/>
              <a:t>NETWORK</a:t>
            </a:r>
          </a:p>
        </p:txBody>
      </p:sp>
      <p:sp>
        <p:nvSpPr>
          <p:cNvPr id="19" name="Tijdelijke aanduiding voor datum 18">
            <a:extLst>
              <a:ext uri="{FF2B5EF4-FFF2-40B4-BE49-F238E27FC236}">
                <a16:creationId xmlns:a16="http://schemas.microsoft.com/office/drawing/2014/main" id="{C49356FC-17C9-00A1-B883-3039293466A5}"/>
              </a:ext>
            </a:extLst>
          </p:cNvPr>
          <p:cNvSpPr>
            <a:spLocks noGrp="1"/>
          </p:cNvSpPr>
          <p:nvPr>
            <p:ph type="dt" sz="half" idx="10"/>
          </p:nvPr>
        </p:nvSpPr>
        <p:spPr/>
        <p:txBody>
          <a:bodyPr/>
          <a:lstStyle>
            <a:lvl1pPr>
              <a:defRPr b="0" i="0">
                <a:solidFill>
                  <a:srgbClr val="048BEC"/>
                </a:solidFill>
                <a:latin typeface="IBM Plex Sans Light" panose="020B0403050203000203" pitchFamily="34" charset="0"/>
              </a:defRPr>
            </a:lvl1pPr>
          </a:lstStyle>
          <a:p>
            <a:endParaRPr lang="nl-NL"/>
          </a:p>
        </p:txBody>
      </p:sp>
      <p:sp>
        <p:nvSpPr>
          <p:cNvPr id="20" name="Tijdelijke aanduiding voor voettekst 19">
            <a:extLst>
              <a:ext uri="{FF2B5EF4-FFF2-40B4-BE49-F238E27FC236}">
                <a16:creationId xmlns:a16="http://schemas.microsoft.com/office/drawing/2014/main" id="{55240F9B-83F6-0770-0230-9D2F25E750D5}"/>
              </a:ext>
            </a:extLst>
          </p:cNvPr>
          <p:cNvSpPr>
            <a:spLocks noGrp="1"/>
          </p:cNvSpPr>
          <p:nvPr>
            <p:ph type="ftr" sz="quarter" idx="11"/>
          </p:nvPr>
        </p:nvSpPr>
        <p:spPr/>
        <p:txBody>
          <a:bodyPr/>
          <a:lstStyle>
            <a:lvl1pPr>
              <a:defRPr b="0" i="0">
                <a:solidFill>
                  <a:srgbClr val="048BEC"/>
                </a:solidFill>
                <a:latin typeface="IBM Plex Sans Light" panose="020B0403050203000203" pitchFamily="34" charset="0"/>
              </a:defRPr>
            </a:lvl1pPr>
          </a:lstStyle>
          <a:p>
            <a:endParaRPr lang="nl-NL"/>
          </a:p>
        </p:txBody>
      </p:sp>
      <p:pic>
        <p:nvPicPr>
          <p:cNvPr id="4" name="Afbeelding 3">
            <a:extLst>
              <a:ext uri="{FF2B5EF4-FFF2-40B4-BE49-F238E27FC236}">
                <a16:creationId xmlns:a16="http://schemas.microsoft.com/office/drawing/2014/main" id="{174F61E5-AA4F-E7A2-3739-61AF1DE28120}"/>
              </a:ext>
            </a:extLst>
          </p:cNvPr>
          <p:cNvPicPr>
            <a:picLocks noChangeAspect="1"/>
          </p:cNvPicPr>
          <p:nvPr userDrawn="1"/>
        </p:nvPicPr>
        <p:blipFill>
          <a:blip r:embed="rId3"/>
          <a:srcRect/>
          <a:stretch/>
        </p:blipFill>
        <p:spPr>
          <a:xfrm>
            <a:off x="9471832" y="4416045"/>
            <a:ext cx="1895306" cy="1898492"/>
          </a:xfrm>
          <a:prstGeom prst="rect">
            <a:avLst/>
          </a:prstGeom>
        </p:spPr>
      </p:pic>
    </p:spTree>
    <p:extLst>
      <p:ext uri="{BB962C8B-B14F-4D97-AF65-F5344CB8AC3E}">
        <p14:creationId xmlns:p14="http://schemas.microsoft.com/office/powerpoint/2010/main" val="1769610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rekers - networ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433052-86F0-E5F9-89DA-D964134C0670}"/>
              </a:ext>
            </a:extLst>
          </p:cNvPr>
          <p:cNvSpPr>
            <a:spLocks noGrp="1"/>
          </p:cNvSpPr>
          <p:nvPr>
            <p:ph type="title" hasCustomPrompt="1"/>
          </p:nvPr>
        </p:nvSpPr>
        <p:spPr>
          <a:xfrm>
            <a:off x="838200" y="365125"/>
            <a:ext cx="7207710" cy="1325563"/>
          </a:xfrm>
        </p:spPr>
        <p:txBody>
          <a:bodyPr>
            <a:normAutofit/>
          </a:bodyPr>
          <a:lstStyle>
            <a:lvl1pPr>
              <a:defRPr sz="3600" b="0" i="0">
                <a:solidFill>
                  <a:srgbClr val="048BEC"/>
                </a:solidFill>
                <a:latin typeface="IBM Plex Sans" panose="020B0503050203000203" pitchFamily="34" charset="0"/>
              </a:defRPr>
            </a:lvl1pPr>
          </a:lstStyle>
          <a:p>
            <a:r>
              <a:rPr lang="nl-NL"/>
              <a:t>Sprekers</a:t>
            </a:r>
          </a:p>
        </p:txBody>
      </p:sp>
      <p:sp>
        <p:nvSpPr>
          <p:cNvPr id="3" name="Tijdelijke aanduiding voor inhoud 2">
            <a:extLst>
              <a:ext uri="{FF2B5EF4-FFF2-40B4-BE49-F238E27FC236}">
                <a16:creationId xmlns:a16="http://schemas.microsoft.com/office/drawing/2014/main" id="{184EB27B-7594-0E14-01DC-3043FD020F4C}"/>
              </a:ext>
            </a:extLst>
          </p:cNvPr>
          <p:cNvSpPr>
            <a:spLocks noGrp="1"/>
          </p:cNvSpPr>
          <p:nvPr>
            <p:ph idx="1" hasCustomPrompt="1"/>
          </p:nvPr>
        </p:nvSpPr>
        <p:spPr>
          <a:xfrm>
            <a:off x="878473" y="1473200"/>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sp>
        <p:nvSpPr>
          <p:cNvPr id="19" name="Tijdelijke aanduiding voor datum 18">
            <a:extLst>
              <a:ext uri="{FF2B5EF4-FFF2-40B4-BE49-F238E27FC236}">
                <a16:creationId xmlns:a16="http://schemas.microsoft.com/office/drawing/2014/main" id="{C49356FC-17C9-00A1-B883-3039293466A5}"/>
              </a:ext>
            </a:extLst>
          </p:cNvPr>
          <p:cNvSpPr>
            <a:spLocks noGrp="1"/>
          </p:cNvSpPr>
          <p:nvPr>
            <p:ph type="dt" sz="half" idx="10"/>
          </p:nvPr>
        </p:nvSpPr>
        <p:spPr/>
        <p:txBody>
          <a:bodyPr/>
          <a:lstStyle>
            <a:lvl1pPr>
              <a:defRPr b="0" i="0">
                <a:solidFill>
                  <a:srgbClr val="048BEC"/>
                </a:solidFill>
                <a:latin typeface="IBM Plex Sans Light" panose="020B0403050203000203" pitchFamily="34" charset="0"/>
              </a:defRPr>
            </a:lvl1pPr>
          </a:lstStyle>
          <a:p>
            <a:endParaRPr lang="nl-NL"/>
          </a:p>
        </p:txBody>
      </p:sp>
      <p:sp>
        <p:nvSpPr>
          <p:cNvPr id="20" name="Tijdelijke aanduiding voor voettekst 19">
            <a:extLst>
              <a:ext uri="{FF2B5EF4-FFF2-40B4-BE49-F238E27FC236}">
                <a16:creationId xmlns:a16="http://schemas.microsoft.com/office/drawing/2014/main" id="{55240F9B-83F6-0770-0230-9D2F25E750D5}"/>
              </a:ext>
            </a:extLst>
          </p:cNvPr>
          <p:cNvSpPr>
            <a:spLocks noGrp="1"/>
          </p:cNvSpPr>
          <p:nvPr>
            <p:ph type="ftr" sz="quarter" idx="11"/>
          </p:nvPr>
        </p:nvSpPr>
        <p:spPr/>
        <p:txBody>
          <a:bodyPr/>
          <a:lstStyle>
            <a:lvl1pPr>
              <a:defRPr b="0" i="0">
                <a:solidFill>
                  <a:srgbClr val="048BEC"/>
                </a:solidFill>
                <a:latin typeface="IBM Plex Sans Light" panose="020B0403050203000203" pitchFamily="34" charset="0"/>
              </a:defRPr>
            </a:lvl1pPr>
          </a:lstStyle>
          <a:p>
            <a:endParaRPr lang="nl-NL"/>
          </a:p>
        </p:txBody>
      </p:sp>
      <p:pic>
        <p:nvPicPr>
          <p:cNvPr id="7" name="Afbeelding 6">
            <a:extLst>
              <a:ext uri="{FF2B5EF4-FFF2-40B4-BE49-F238E27FC236}">
                <a16:creationId xmlns:a16="http://schemas.microsoft.com/office/drawing/2014/main" id="{3C4B4E01-24C6-5217-0061-541FD1C94EE8}"/>
              </a:ext>
            </a:extLst>
          </p:cNvPr>
          <p:cNvPicPr>
            <a:picLocks/>
          </p:cNvPicPr>
          <p:nvPr userDrawn="1"/>
        </p:nvPicPr>
        <p:blipFill rotWithShape="1">
          <a:blip r:embed="rId2"/>
          <a:srcRect l="14888" r="17919"/>
          <a:stretch/>
        </p:blipFill>
        <p:spPr>
          <a:xfrm>
            <a:off x="983351" y="2018284"/>
            <a:ext cx="1655873" cy="1655873"/>
          </a:xfrm>
          <a:prstGeom prst="rect">
            <a:avLst/>
          </a:prstGeom>
          <a:noFill/>
          <a:ln w="190500" cap="rnd">
            <a:noFill/>
          </a:ln>
          <a:effectLst/>
        </p:spPr>
      </p:pic>
      <p:sp>
        <p:nvSpPr>
          <p:cNvPr id="8" name="Tijdelijke aanduiding voor inhoud 2">
            <a:extLst>
              <a:ext uri="{FF2B5EF4-FFF2-40B4-BE49-F238E27FC236}">
                <a16:creationId xmlns:a16="http://schemas.microsoft.com/office/drawing/2014/main" id="{EB88F9E6-68F6-0FBC-BEDE-67B64704A644}"/>
              </a:ext>
            </a:extLst>
          </p:cNvPr>
          <p:cNvSpPr>
            <a:spLocks noGrp="1"/>
          </p:cNvSpPr>
          <p:nvPr>
            <p:ph idx="12" hasCustomPrompt="1"/>
          </p:nvPr>
        </p:nvSpPr>
        <p:spPr>
          <a:xfrm>
            <a:off x="2915931" y="1473200"/>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9" name="Afbeelding 8">
            <a:extLst>
              <a:ext uri="{FF2B5EF4-FFF2-40B4-BE49-F238E27FC236}">
                <a16:creationId xmlns:a16="http://schemas.microsoft.com/office/drawing/2014/main" id="{04080E34-22F7-5793-7EF1-9814BA400502}"/>
              </a:ext>
            </a:extLst>
          </p:cNvPr>
          <p:cNvPicPr>
            <a:picLocks/>
          </p:cNvPicPr>
          <p:nvPr userDrawn="1"/>
        </p:nvPicPr>
        <p:blipFill rotWithShape="1">
          <a:blip r:embed="rId2"/>
          <a:srcRect l="14888" r="17919"/>
          <a:stretch/>
        </p:blipFill>
        <p:spPr>
          <a:xfrm>
            <a:off x="3020809" y="2014050"/>
            <a:ext cx="1655873" cy="1655873"/>
          </a:xfrm>
          <a:prstGeom prst="rect">
            <a:avLst/>
          </a:prstGeom>
          <a:noFill/>
          <a:ln w="190500" cap="rnd">
            <a:noFill/>
          </a:ln>
          <a:effectLst/>
        </p:spPr>
      </p:pic>
      <p:sp>
        <p:nvSpPr>
          <p:cNvPr id="10" name="Tijdelijke aanduiding voor inhoud 2">
            <a:extLst>
              <a:ext uri="{FF2B5EF4-FFF2-40B4-BE49-F238E27FC236}">
                <a16:creationId xmlns:a16="http://schemas.microsoft.com/office/drawing/2014/main" id="{834451D8-BF02-9EAB-60FD-94EA2CB7D4F2}"/>
              </a:ext>
            </a:extLst>
          </p:cNvPr>
          <p:cNvSpPr>
            <a:spLocks noGrp="1"/>
          </p:cNvSpPr>
          <p:nvPr>
            <p:ph idx="13" hasCustomPrompt="1"/>
          </p:nvPr>
        </p:nvSpPr>
        <p:spPr>
          <a:xfrm>
            <a:off x="4938320" y="1473200"/>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11" name="Afbeelding 10">
            <a:extLst>
              <a:ext uri="{FF2B5EF4-FFF2-40B4-BE49-F238E27FC236}">
                <a16:creationId xmlns:a16="http://schemas.microsoft.com/office/drawing/2014/main" id="{C6B7A7B9-A890-019C-94C3-F5BA5DD79EE3}"/>
              </a:ext>
            </a:extLst>
          </p:cNvPr>
          <p:cNvPicPr>
            <a:picLocks/>
          </p:cNvPicPr>
          <p:nvPr userDrawn="1"/>
        </p:nvPicPr>
        <p:blipFill rotWithShape="1">
          <a:blip r:embed="rId2"/>
          <a:srcRect l="14888" r="17919"/>
          <a:stretch/>
        </p:blipFill>
        <p:spPr>
          <a:xfrm>
            <a:off x="5043198" y="2018284"/>
            <a:ext cx="1655873" cy="1655873"/>
          </a:xfrm>
          <a:prstGeom prst="rect">
            <a:avLst/>
          </a:prstGeom>
          <a:noFill/>
          <a:ln w="190500" cap="rnd">
            <a:noFill/>
          </a:ln>
          <a:effectLst/>
        </p:spPr>
      </p:pic>
      <p:sp>
        <p:nvSpPr>
          <p:cNvPr id="16" name="Tijdelijke aanduiding voor inhoud 2">
            <a:extLst>
              <a:ext uri="{FF2B5EF4-FFF2-40B4-BE49-F238E27FC236}">
                <a16:creationId xmlns:a16="http://schemas.microsoft.com/office/drawing/2014/main" id="{F408E156-7BD5-F134-A624-24B82A046940}"/>
              </a:ext>
            </a:extLst>
          </p:cNvPr>
          <p:cNvSpPr>
            <a:spLocks noGrp="1"/>
          </p:cNvSpPr>
          <p:nvPr>
            <p:ph idx="14" hasCustomPrompt="1"/>
          </p:nvPr>
        </p:nvSpPr>
        <p:spPr>
          <a:xfrm>
            <a:off x="905675" y="3912658"/>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17" name="Afbeelding 16">
            <a:extLst>
              <a:ext uri="{FF2B5EF4-FFF2-40B4-BE49-F238E27FC236}">
                <a16:creationId xmlns:a16="http://schemas.microsoft.com/office/drawing/2014/main" id="{0C1BE875-2361-F0F4-27D2-7286759BD899}"/>
              </a:ext>
            </a:extLst>
          </p:cNvPr>
          <p:cNvPicPr>
            <a:picLocks/>
          </p:cNvPicPr>
          <p:nvPr userDrawn="1"/>
        </p:nvPicPr>
        <p:blipFill rotWithShape="1">
          <a:blip r:embed="rId2"/>
          <a:srcRect l="14888" r="17919"/>
          <a:stretch/>
        </p:blipFill>
        <p:spPr>
          <a:xfrm>
            <a:off x="1010553" y="4457742"/>
            <a:ext cx="1655873" cy="1655873"/>
          </a:xfrm>
          <a:prstGeom prst="rect">
            <a:avLst/>
          </a:prstGeom>
          <a:noFill/>
          <a:ln w="190500" cap="rnd">
            <a:noFill/>
          </a:ln>
          <a:effectLst/>
        </p:spPr>
      </p:pic>
      <p:sp>
        <p:nvSpPr>
          <p:cNvPr id="18" name="Tijdelijke aanduiding voor inhoud 2">
            <a:extLst>
              <a:ext uri="{FF2B5EF4-FFF2-40B4-BE49-F238E27FC236}">
                <a16:creationId xmlns:a16="http://schemas.microsoft.com/office/drawing/2014/main" id="{BF8CBE19-6C01-65F9-02F1-E04920577FAA}"/>
              </a:ext>
            </a:extLst>
          </p:cNvPr>
          <p:cNvSpPr>
            <a:spLocks noGrp="1"/>
          </p:cNvSpPr>
          <p:nvPr>
            <p:ph idx="15" hasCustomPrompt="1"/>
          </p:nvPr>
        </p:nvSpPr>
        <p:spPr>
          <a:xfrm>
            <a:off x="2943133" y="3912658"/>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21" name="Afbeelding 20">
            <a:extLst>
              <a:ext uri="{FF2B5EF4-FFF2-40B4-BE49-F238E27FC236}">
                <a16:creationId xmlns:a16="http://schemas.microsoft.com/office/drawing/2014/main" id="{829AB1C7-614F-B5DF-77A0-CF934318CCBA}"/>
              </a:ext>
            </a:extLst>
          </p:cNvPr>
          <p:cNvPicPr>
            <a:picLocks/>
          </p:cNvPicPr>
          <p:nvPr userDrawn="1"/>
        </p:nvPicPr>
        <p:blipFill rotWithShape="1">
          <a:blip r:embed="rId2"/>
          <a:srcRect l="14888" r="17919"/>
          <a:stretch/>
        </p:blipFill>
        <p:spPr>
          <a:xfrm>
            <a:off x="3048011" y="4457742"/>
            <a:ext cx="1655873" cy="1655873"/>
          </a:xfrm>
          <a:prstGeom prst="rect">
            <a:avLst/>
          </a:prstGeom>
          <a:noFill/>
          <a:ln w="190500" cap="rnd">
            <a:noFill/>
          </a:ln>
          <a:effectLst/>
        </p:spPr>
      </p:pic>
      <p:sp>
        <p:nvSpPr>
          <p:cNvPr id="22" name="Tijdelijke aanduiding voor inhoud 2">
            <a:extLst>
              <a:ext uri="{FF2B5EF4-FFF2-40B4-BE49-F238E27FC236}">
                <a16:creationId xmlns:a16="http://schemas.microsoft.com/office/drawing/2014/main" id="{A66AAF56-1990-9774-676C-A373ED60F345}"/>
              </a:ext>
            </a:extLst>
          </p:cNvPr>
          <p:cNvSpPr>
            <a:spLocks noGrp="1"/>
          </p:cNvSpPr>
          <p:nvPr>
            <p:ph idx="16" hasCustomPrompt="1"/>
          </p:nvPr>
        </p:nvSpPr>
        <p:spPr>
          <a:xfrm>
            <a:off x="4965522" y="3912658"/>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23" name="Afbeelding 22">
            <a:extLst>
              <a:ext uri="{FF2B5EF4-FFF2-40B4-BE49-F238E27FC236}">
                <a16:creationId xmlns:a16="http://schemas.microsoft.com/office/drawing/2014/main" id="{6F2ECFF8-ED8B-86C9-2491-D9AAF3A5C68A}"/>
              </a:ext>
            </a:extLst>
          </p:cNvPr>
          <p:cNvPicPr>
            <a:picLocks/>
          </p:cNvPicPr>
          <p:nvPr userDrawn="1"/>
        </p:nvPicPr>
        <p:blipFill rotWithShape="1">
          <a:blip r:embed="rId2"/>
          <a:srcRect l="14888" r="17919"/>
          <a:stretch/>
        </p:blipFill>
        <p:spPr>
          <a:xfrm>
            <a:off x="5070400" y="4457742"/>
            <a:ext cx="1655873" cy="1655873"/>
          </a:xfrm>
          <a:prstGeom prst="rect">
            <a:avLst/>
          </a:prstGeom>
          <a:noFill/>
          <a:ln w="190500" cap="rnd">
            <a:noFill/>
          </a:ln>
          <a:effectLst/>
        </p:spPr>
      </p:pic>
      <p:sp>
        <p:nvSpPr>
          <p:cNvPr id="6" name="Rechthoek 5">
            <a:extLst>
              <a:ext uri="{FF2B5EF4-FFF2-40B4-BE49-F238E27FC236}">
                <a16:creationId xmlns:a16="http://schemas.microsoft.com/office/drawing/2014/main" id="{18FD5D12-0AD2-62C0-A45C-FC203CFFCE33}"/>
              </a:ext>
            </a:extLst>
          </p:cNvPr>
          <p:cNvSpPr/>
          <p:nvPr userDrawn="1"/>
        </p:nvSpPr>
        <p:spPr>
          <a:xfrm>
            <a:off x="8610600" y="0"/>
            <a:ext cx="3581400" cy="6858000"/>
          </a:xfrm>
          <a:prstGeom prst="rect">
            <a:avLst/>
          </a:prstGeom>
          <a:gradFill>
            <a:gsLst>
              <a:gs pos="100000">
                <a:srgbClr val="E94554"/>
              </a:gs>
              <a:gs pos="7000">
                <a:srgbClr val="FFDD0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a:extLst>
              <a:ext uri="{FF2B5EF4-FFF2-40B4-BE49-F238E27FC236}">
                <a16:creationId xmlns:a16="http://schemas.microsoft.com/office/drawing/2014/main" id="{AB7F2440-7789-9A29-6F56-0D0F741ED8CA}"/>
              </a:ext>
            </a:extLst>
          </p:cNvPr>
          <p:cNvPicPr>
            <a:picLocks noChangeAspect="1"/>
          </p:cNvPicPr>
          <p:nvPr userDrawn="1"/>
        </p:nvPicPr>
        <p:blipFill>
          <a:blip r:embed="rId3"/>
          <a:srcRect/>
          <a:stretch/>
        </p:blipFill>
        <p:spPr>
          <a:xfrm>
            <a:off x="9421494" y="540898"/>
            <a:ext cx="1864712" cy="1977725"/>
          </a:xfrm>
          <a:prstGeom prst="rect">
            <a:avLst/>
          </a:prstGeom>
        </p:spPr>
      </p:pic>
      <p:sp>
        <p:nvSpPr>
          <p:cNvPr id="13" name="Titel 1">
            <a:extLst>
              <a:ext uri="{FF2B5EF4-FFF2-40B4-BE49-F238E27FC236}">
                <a16:creationId xmlns:a16="http://schemas.microsoft.com/office/drawing/2014/main" id="{02C8F816-15BD-2ED7-DF4C-BD10847B9E9C}"/>
              </a:ext>
            </a:extLst>
          </p:cNvPr>
          <p:cNvSpPr txBox="1">
            <a:spLocks/>
          </p:cNvSpPr>
          <p:nvPr userDrawn="1"/>
        </p:nvSpPr>
        <p:spPr>
          <a:xfrm>
            <a:off x="8610600" y="2556742"/>
            <a:ext cx="3581400" cy="10055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0" i="0" kern="1200">
                <a:solidFill>
                  <a:schemeClr val="bg1"/>
                </a:solidFill>
                <a:latin typeface="IBM Plex Sans Light" panose="020B0403050203000203" pitchFamily="34" charset="0"/>
                <a:ea typeface="+mj-ea"/>
                <a:cs typeface="+mj-cs"/>
              </a:defRPr>
            </a:lvl1pPr>
          </a:lstStyle>
          <a:p>
            <a:pPr algn="ctr">
              <a:lnSpc>
                <a:spcPts val="5000"/>
              </a:lnSpc>
            </a:pPr>
            <a:r>
              <a:rPr lang="nl-NL" sz="4800"/>
              <a:t>NETWORK</a:t>
            </a:r>
          </a:p>
        </p:txBody>
      </p:sp>
      <p:pic>
        <p:nvPicPr>
          <p:cNvPr id="24" name="Afbeelding 23">
            <a:extLst>
              <a:ext uri="{FF2B5EF4-FFF2-40B4-BE49-F238E27FC236}">
                <a16:creationId xmlns:a16="http://schemas.microsoft.com/office/drawing/2014/main" id="{98D7414F-2FB7-470E-6C4B-796404F3408E}"/>
              </a:ext>
            </a:extLst>
          </p:cNvPr>
          <p:cNvPicPr>
            <a:picLocks noChangeAspect="1"/>
          </p:cNvPicPr>
          <p:nvPr userDrawn="1"/>
        </p:nvPicPr>
        <p:blipFill>
          <a:blip r:embed="rId4"/>
          <a:srcRect/>
          <a:stretch/>
        </p:blipFill>
        <p:spPr>
          <a:xfrm>
            <a:off x="9471832" y="4416045"/>
            <a:ext cx="1895306" cy="1898492"/>
          </a:xfrm>
          <a:prstGeom prst="rect">
            <a:avLst/>
          </a:prstGeom>
        </p:spPr>
      </p:pic>
    </p:spTree>
    <p:extLst>
      <p:ext uri="{BB962C8B-B14F-4D97-AF65-F5344CB8AC3E}">
        <p14:creationId xmlns:p14="http://schemas.microsoft.com/office/powerpoint/2010/main" val="9510693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ussendia_network">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381E89DD-DE0E-841B-277E-56CF8F6FB50A}"/>
              </a:ext>
            </a:extLst>
          </p:cNvPr>
          <p:cNvPicPr>
            <a:picLocks noChangeAspect="1"/>
          </p:cNvPicPr>
          <p:nvPr userDrawn="1"/>
        </p:nvPicPr>
        <p:blipFill>
          <a:blip r:embed="rId2"/>
          <a:stretch>
            <a:fillRect/>
          </a:stretch>
        </p:blipFill>
        <p:spPr>
          <a:xfrm>
            <a:off x="0" y="-301586"/>
            <a:ext cx="12273280" cy="8165488"/>
          </a:xfrm>
          <a:prstGeom prst="rect">
            <a:avLst/>
          </a:prstGeom>
        </p:spPr>
      </p:pic>
      <p:sp>
        <p:nvSpPr>
          <p:cNvPr id="6" name="Ondertitel 2">
            <a:extLst>
              <a:ext uri="{FF2B5EF4-FFF2-40B4-BE49-F238E27FC236}">
                <a16:creationId xmlns:a16="http://schemas.microsoft.com/office/drawing/2014/main" id="{EA0510F9-1564-1BAA-BA4F-D78C0BA3A81F}"/>
              </a:ext>
            </a:extLst>
          </p:cNvPr>
          <p:cNvSpPr>
            <a:spLocks noGrp="1"/>
          </p:cNvSpPr>
          <p:nvPr>
            <p:ph type="subTitle" idx="1" hasCustomPrompt="1"/>
          </p:nvPr>
        </p:nvSpPr>
        <p:spPr>
          <a:xfrm>
            <a:off x="1330960" y="4715828"/>
            <a:ext cx="7086600" cy="1655762"/>
          </a:xfrm>
        </p:spPr>
        <p:txBody>
          <a:bodyPr>
            <a:normAutofit/>
          </a:bodyPr>
          <a:lstStyle>
            <a:lvl1pPr marL="0" indent="0" algn="l">
              <a:lnSpc>
                <a:spcPts val="2000"/>
              </a:lnSpc>
              <a:buNone/>
              <a:defRPr sz="2400" b="0" i="0" cap="all" baseline="0">
                <a:solidFill>
                  <a:srgbClr val="05419B"/>
                </a:solidFill>
                <a:latin typeface="IBM Plex Sans Light" panose="020B04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Sub-beschrijving</a:t>
            </a:r>
          </a:p>
        </p:txBody>
      </p:sp>
      <p:sp>
        <p:nvSpPr>
          <p:cNvPr id="7" name="Titel 1">
            <a:extLst>
              <a:ext uri="{FF2B5EF4-FFF2-40B4-BE49-F238E27FC236}">
                <a16:creationId xmlns:a16="http://schemas.microsoft.com/office/drawing/2014/main" id="{8CE2F847-7D6F-BC32-4310-A3F85D395257}"/>
              </a:ext>
            </a:extLst>
          </p:cNvPr>
          <p:cNvSpPr>
            <a:spLocks noGrp="1"/>
          </p:cNvSpPr>
          <p:nvPr>
            <p:ph type="ctrTitle" hasCustomPrompt="1"/>
          </p:nvPr>
        </p:nvSpPr>
        <p:spPr>
          <a:xfrm>
            <a:off x="1310640" y="2178219"/>
            <a:ext cx="7026450" cy="2387600"/>
          </a:xfrm>
        </p:spPr>
        <p:txBody>
          <a:bodyPr anchor="b">
            <a:noAutofit/>
          </a:bodyPr>
          <a:lstStyle>
            <a:lvl1pPr algn="l">
              <a:lnSpc>
                <a:spcPts val="6220"/>
              </a:lnSpc>
              <a:defRPr sz="6600" b="0" i="0">
                <a:solidFill>
                  <a:srgbClr val="05419B"/>
                </a:solidFill>
                <a:latin typeface="IBM Plex Sans Medium" panose="020B0503050203000203" pitchFamily="34" charset="0"/>
              </a:defRPr>
            </a:lvl1pPr>
          </a:lstStyle>
          <a:p>
            <a:r>
              <a:rPr lang="nl-NL"/>
              <a:t>Hoofstuk onderwerp</a:t>
            </a:r>
          </a:p>
        </p:txBody>
      </p:sp>
      <p:sp>
        <p:nvSpPr>
          <p:cNvPr id="3" name="Rechthoek 2">
            <a:extLst>
              <a:ext uri="{FF2B5EF4-FFF2-40B4-BE49-F238E27FC236}">
                <a16:creationId xmlns:a16="http://schemas.microsoft.com/office/drawing/2014/main" id="{D57379AE-1BA7-DF0D-46C4-FDB52595CED4}"/>
              </a:ext>
            </a:extLst>
          </p:cNvPr>
          <p:cNvSpPr/>
          <p:nvPr userDrawn="1"/>
        </p:nvSpPr>
        <p:spPr>
          <a:xfrm>
            <a:off x="8610600" y="0"/>
            <a:ext cx="3581400" cy="6858000"/>
          </a:xfrm>
          <a:prstGeom prst="rect">
            <a:avLst/>
          </a:prstGeom>
          <a:gradFill>
            <a:gsLst>
              <a:gs pos="100000">
                <a:srgbClr val="E94554">
                  <a:alpha val="48000"/>
                </a:srgbClr>
              </a:gs>
              <a:gs pos="7000">
                <a:srgbClr val="FFDD0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808B42B1-4CEB-9EF1-1870-71F28B49244A}"/>
              </a:ext>
            </a:extLst>
          </p:cNvPr>
          <p:cNvPicPr>
            <a:picLocks noChangeAspect="1"/>
          </p:cNvPicPr>
          <p:nvPr userDrawn="1"/>
        </p:nvPicPr>
        <p:blipFill>
          <a:blip r:embed="rId3"/>
          <a:srcRect/>
          <a:stretch/>
        </p:blipFill>
        <p:spPr>
          <a:xfrm>
            <a:off x="9421494" y="540898"/>
            <a:ext cx="1864712" cy="1977725"/>
          </a:xfrm>
          <a:prstGeom prst="rect">
            <a:avLst/>
          </a:prstGeom>
        </p:spPr>
      </p:pic>
      <p:sp>
        <p:nvSpPr>
          <p:cNvPr id="11" name="Titel 1">
            <a:extLst>
              <a:ext uri="{FF2B5EF4-FFF2-40B4-BE49-F238E27FC236}">
                <a16:creationId xmlns:a16="http://schemas.microsoft.com/office/drawing/2014/main" id="{85B9FDA1-BA86-9168-46B9-54AC862BBC98}"/>
              </a:ext>
            </a:extLst>
          </p:cNvPr>
          <p:cNvSpPr txBox="1">
            <a:spLocks/>
          </p:cNvSpPr>
          <p:nvPr userDrawn="1"/>
        </p:nvSpPr>
        <p:spPr>
          <a:xfrm>
            <a:off x="8610600" y="2556742"/>
            <a:ext cx="3581400" cy="10055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0" i="0" kern="1200">
                <a:solidFill>
                  <a:schemeClr val="bg1"/>
                </a:solidFill>
                <a:latin typeface="IBM Plex Sans Light" panose="020B0403050203000203" pitchFamily="34" charset="0"/>
                <a:ea typeface="+mj-ea"/>
                <a:cs typeface="+mj-cs"/>
              </a:defRPr>
            </a:lvl1pPr>
          </a:lstStyle>
          <a:p>
            <a:pPr algn="ctr">
              <a:lnSpc>
                <a:spcPts val="5000"/>
              </a:lnSpc>
            </a:pPr>
            <a:r>
              <a:rPr lang="nl-NL" sz="4800"/>
              <a:t>NETWORK</a:t>
            </a:r>
          </a:p>
        </p:txBody>
      </p:sp>
      <p:pic>
        <p:nvPicPr>
          <p:cNvPr id="12" name="Afbeelding 11">
            <a:extLst>
              <a:ext uri="{FF2B5EF4-FFF2-40B4-BE49-F238E27FC236}">
                <a16:creationId xmlns:a16="http://schemas.microsoft.com/office/drawing/2014/main" id="{37575942-7677-3A62-1A65-3328AA22883B}"/>
              </a:ext>
            </a:extLst>
          </p:cNvPr>
          <p:cNvPicPr>
            <a:picLocks noChangeAspect="1"/>
          </p:cNvPicPr>
          <p:nvPr userDrawn="1"/>
        </p:nvPicPr>
        <p:blipFill>
          <a:blip r:embed="rId4"/>
          <a:srcRect/>
          <a:stretch/>
        </p:blipFill>
        <p:spPr>
          <a:xfrm>
            <a:off x="9471832" y="4416045"/>
            <a:ext cx="1895306" cy="1898492"/>
          </a:xfrm>
          <a:prstGeom prst="rect">
            <a:avLst/>
          </a:prstGeom>
        </p:spPr>
      </p:pic>
    </p:spTree>
    <p:extLst>
      <p:ext uri="{BB962C8B-B14F-4D97-AF65-F5344CB8AC3E}">
        <p14:creationId xmlns:p14="http://schemas.microsoft.com/office/powerpoint/2010/main" val="5832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150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withEffect">
                  <p:stCondLst>
                    <p:cond delay="30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7"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Programma - managedserv">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6B7C5CFF-B4E2-FA60-2E7D-125D35923E44}"/>
              </a:ext>
            </a:extLst>
          </p:cNvPr>
          <p:cNvSpPr/>
          <p:nvPr userDrawn="1"/>
        </p:nvSpPr>
        <p:spPr>
          <a:xfrm>
            <a:off x="8610600" y="0"/>
            <a:ext cx="3581400" cy="6858000"/>
          </a:xfrm>
          <a:prstGeom prst="rect">
            <a:avLst/>
          </a:prstGeom>
          <a:gradFill>
            <a:gsLst>
              <a:gs pos="100000">
                <a:srgbClr val="05419B"/>
              </a:gs>
              <a:gs pos="7000">
                <a:srgbClr val="2FC0B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A433052-86F0-E5F9-89DA-D964134C0670}"/>
              </a:ext>
            </a:extLst>
          </p:cNvPr>
          <p:cNvSpPr>
            <a:spLocks noGrp="1"/>
          </p:cNvSpPr>
          <p:nvPr>
            <p:ph type="title" hasCustomPrompt="1"/>
          </p:nvPr>
        </p:nvSpPr>
        <p:spPr>
          <a:xfrm>
            <a:off x="838200" y="365125"/>
            <a:ext cx="7207710" cy="1325563"/>
          </a:xfrm>
        </p:spPr>
        <p:txBody>
          <a:bodyPr>
            <a:normAutofit/>
          </a:bodyPr>
          <a:lstStyle>
            <a:lvl1pPr>
              <a:defRPr sz="3600" b="0" i="0">
                <a:solidFill>
                  <a:srgbClr val="048BEC"/>
                </a:solidFill>
                <a:latin typeface="IBM Plex Sans" panose="020B0503050203000203" pitchFamily="34" charset="0"/>
              </a:defRPr>
            </a:lvl1pPr>
          </a:lstStyle>
          <a:p>
            <a:r>
              <a:rPr lang="nl-NL"/>
              <a:t>Programma</a:t>
            </a:r>
          </a:p>
        </p:txBody>
      </p:sp>
      <p:sp>
        <p:nvSpPr>
          <p:cNvPr id="3" name="Tijdelijke aanduiding voor inhoud 2">
            <a:extLst>
              <a:ext uri="{FF2B5EF4-FFF2-40B4-BE49-F238E27FC236}">
                <a16:creationId xmlns:a16="http://schemas.microsoft.com/office/drawing/2014/main" id="{184EB27B-7594-0E14-01DC-3043FD020F4C}"/>
              </a:ext>
            </a:extLst>
          </p:cNvPr>
          <p:cNvSpPr>
            <a:spLocks noGrp="1"/>
          </p:cNvSpPr>
          <p:nvPr>
            <p:ph idx="1" hasCustomPrompt="1"/>
          </p:nvPr>
        </p:nvSpPr>
        <p:spPr>
          <a:xfrm>
            <a:off x="838200" y="1899920"/>
            <a:ext cx="7677500" cy="4142106"/>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Tijd		Programma</a:t>
            </a:r>
          </a:p>
        </p:txBody>
      </p:sp>
      <p:pic>
        <p:nvPicPr>
          <p:cNvPr id="14" name="Afbeelding 13">
            <a:extLst>
              <a:ext uri="{FF2B5EF4-FFF2-40B4-BE49-F238E27FC236}">
                <a16:creationId xmlns:a16="http://schemas.microsoft.com/office/drawing/2014/main" id="{519A69CB-BA9E-1166-022D-71A84515FDD6}"/>
              </a:ext>
            </a:extLst>
          </p:cNvPr>
          <p:cNvPicPr>
            <a:picLocks noChangeAspect="1"/>
          </p:cNvPicPr>
          <p:nvPr userDrawn="1"/>
        </p:nvPicPr>
        <p:blipFill>
          <a:blip r:embed="rId2"/>
          <a:srcRect/>
          <a:stretch/>
        </p:blipFill>
        <p:spPr>
          <a:xfrm>
            <a:off x="9407611" y="751920"/>
            <a:ext cx="1892478" cy="1555681"/>
          </a:xfrm>
          <a:prstGeom prst="rect">
            <a:avLst/>
          </a:prstGeom>
        </p:spPr>
      </p:pic>
      <p:sp>
        <p:nvSpPr>
          <p:cNvPr id="15" name="Titel 1">
            <a:extLst>
              <a:ext uri="{FF2B5EF4-FFF2-40B4-BE49-F238E27FC236}">
                <a16:creationId xmlns:a16="http://schemas.microsoft.com/office/drawing/2014/main" id="{8F0C5A26-0021-CDCF-A3F1-DE392CB0F41A}"/>
              </a:ext>
            </a:extLst>
          </p:cNvPr>
          <p:cNvSpPr txBox="1">
            <a:spLocks/>
          </p:cNvSpPr>
          <p:nvPr userDrawn="1"/>
        </p:nvSpPr>
        <p:spPr>
          <a:xfrm>
            <a:off x="8789210" y="2518623"/>
            <a:ext cx="3326590" cy="1555681"/>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6000" b="0" i="0" kern="1200">
                <a:solidFill>
                  <a:schemeClr val="bg1"/>
                </a:solidFill>
                <a:latin typeface="IBM Plex Sans Light" panose="020B0403050203000203" pitchFamily="34" charset="0"/>
                <a:ea typeface="+mj-ea"/>
                <a:cs typeface="+mj-cs"/>
              </a:defRPr>
            </a:lvl1pPr>
          </a:lstStyle>
          <a:p>
            <a:pPr algn="ctr">
              <a:lnSpc>
                <a:spcPts val="5000"/>
              </a:lnSpc>
            </a:pPr>
            <a:r>
              <a:rPr lang="nl-NL" sz="5400"/>
              <a:t>MANAGED SERVICES</a:t>
            </a:r>
          </a:p>
        </p:txBody>
      </p:sp>
      <p:sp>
        <p:nvSpPr>
          <p:cNvPr id="19" name="Tijdelijke aanduiding voor datum 18">
            <a:extLst>
              <a:ext uri="{FF2B5EF4-FFF2-40B4-BE49-F238E27FC236}">
                <a16:creationId xmlns:a16="http://schemas.microsoft.com/office/drawing/2014/main" id="{C49356FC-17C9-00A1-B883-3039293466A5}"/>
              </a:ext>
            </a:extLst>
          </p:cNvPr>
          <p:cNvSpPr>
            <a:spLocks noGrp="1"/>
          </p:cNvSpPr>
          <p:nvPr>
            <p:ph type="dt" sz="half" idx="10"/>
          </p:nvPr>
        </p:nvSpPr>
        <p:spPr/>
        <p:txBody>
          <a:bodyPr/>
          <a:lstStyle>
            <a:lvl1pPr>
              <a:defRPr b="0" i="0">
                <a:solidFill>
                  <a:srgbClr val="048BEC"/>
                </a:solidFill>
                <a:latin typeface="IBM Plex Sans Light" panose="020B0403050203000203" pitchFamily="34" charset="0"/>
              </a:defRPr>
            </a:lvl1pPr>
          </a:lstStyle>
          <a:p>
            <a:endParaRPr lang="nl-NL"/>
          </a:p>
        </p:txBody>
      </p:sp>
      <p:sp>
        <p:nvSpPr>
          <p:cNvPr id="20" name="Tijdelijke aanduiding voor voettekst 19">
            <a:extLst>
              <a:ext uri="{FF2B5EF4-FFF2-40B4-BE49-F238E27FC236}">
                <a16:creationId xmlns:a16="http://schemas.microsoft.com/office/drawing/2014/main" id="{55240F9B-83F6-0770-0230-9D2F25E750D5}"/>
              </a:ext>
            </a:extLst>
          </p:cNvPr>
          <p:cNvSpPr>
            <a:spLocks noGrp="1"/>
          </p:cNvSpPr>
          <p:nvPr>
            <p:ph type="ftr" sz="quarter" idx="11"/>
          </p:nvPr>
        </p:nvSpPr>
        <p:spPr/>
        <p:txBody>
          <a:bodyPr/>
          <a:lstStyle>
            <a:lvl1pPr>
              <a:defRPr b="0" i="0">
                <a:solidFill>
                  <a:srgbClr val="048BEC"/>
                </a:solidFill>
                <a:latin typeface="IBM Plex Sans Light" panose="020B0403050203000203" pitchFamily="34" charset="0"/>
              </a:defRPr>
            </a:lvl1pPr>
          </a:lstStyle>
          <a:p>
            <a:endParaRPr lang="nl-NL"/>
          </a:p>
        </p:txBody>
      </p:sp>
      <p:pic>
        <p:nvPicPr>
          <p:cNvPr id="4" name="Afbeelding 3">
            <a:extLst>
              <a:ext uri="{FF2B5EF4-FFF2-40B4-BE49-F238E27FC236}">
                <a16:creationId xmlns:a16="http://schemas.microsoft.com/office/drawing/2014/main" id="{174F61E5-AA4F-E7A2-3739-61AF1DE28120}"/>
              </a:ext>
            </a:extLst>
          </p:cNvPr>
          <p:cNvPicPr>
            <a:picLocks noChangeAspect="1"/>
          </p:cNvPicPr>
          <p:nvPr userDrawn="1"/>
        </p:nvPicPr>
        <p:blipFill>
          <a:blip r:embed="rId3"/>
          <a:srcRect/>
          <a:stretch/>
        </p:blipFill>
        <p:spPr>
          <a:xfrm>
            <a:off x="9471832" y="4416045"/>
            <a:ext cx="1895306" cy="1898492"/>
          </a:xfrm>
          <a:prstGeom prst="rect">
            <a:avLst/>
          </a:prstGeom>
        </p:spPr>
      </p:pic>
    </p:spTree>
    <p:extLst>
      <p:ext uri="{BB962C8B-B14F-4D97-AF65-F5344CB8AC3E}">
        <p14:creationId xmlns:p14="http://schemas.microsoft.com/office/powerpoint/2010/main" val="518478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prekers - managedserv">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433052-86F0-E5F9-89DA-D964134C0670}"/>
              </a:ext>
            </a:extLst>
          </p:cNvPr>
          <p:cNvSpPr>
            <a:spLocks noGrp="1"/>
          </p:cNvSpPr>
          <p:nvPr>
            <p:ph type="title" hasCustomPrompt="1"/>
          </p:nvPr>
        </p:nvSpPr>
        <p:spPr>
          <a:xfrm>
            <a:off x="838200" y="365125"/>
            <a:ext cx="7207710" cy="1325563"/>
          </a:xfrm>
        </p:spPr>
        <p:txBody>
          <a:bodyPr>
            <a:normAutofit/>
          </a:bodyPr>
          <a:lstStyle>
            <a:lvl1pPr>
              <a:defRPr sz="3600" b="0" i="0">
                <a:solidFill>
                  <a:srgbClr val="048BEC"/>
                </a:solidFill>
                <a:latin typeface="IBM Plex Sans" panose="020B0503050203000203" pitchFamily="34" charset="0"/>
              </a:defRPr>
            </a:lvl1pPr>
          </a:lstStyle>
          <a:p>
            <a:r>
              <a:rPr lang="nl-NL"/>
              <a:t>Sprekers</a:t>
            </a:r>
          </a:p>
        </p:txBody>
      </p:sp>
      <p:sp>
        <p:nvSpPr>
          <p:cNvPr id="3" name="Tijdelijke aanduiding voor inhoud 2">
            <a:extLst>
              <a:ext uri="{FF2B5EF4-FFF2-40B4-BE49-F238E27FC236}">
                <a16:creationId xmlns:a16="http://schemas.microsoft.com/office/drawing/2014/main" id="{184EB27B-7594-0E14-01DC-3043FD020F4C}"/>
              </a:ext>
            </a:extLst>
          </p:cNvPr>
          <p:cNvSpPr>
            <a:spLocks noGrp="1"/>
          </p:cNvSpPr>
          <p:nvPr>
            <p:ph idx="1" hasCustomPrompt="1"/>
          </p:nvPr>
        </p:nvSpPr>
        <p:spPr>
          <a:xfrm>
            <a:off x="878473" y="1473200"/>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sp>
        <p:nvSpPr>
          <p:cNvPr id="19" name="Tijdelijke aanduiding voor datum 18">
            <a:extLst>
              <a:ext uri="{FF2B5EF4-FFF2-40B4-BE49-F238E27FC236}">
                <a16:creationId xmlns:a16="http://schemas.microsoft.com/office/drawing/2014/main" id="{C49356FC-17C9-00A1-B883-3039293466A5}"/>
              </a:ext>
            </a:extLst>
          </p:cNvPr>
          <p:cNvSpPr>
            <a:spLocks noGrp="1"/>
          </p:cNvSpPr>
          <p:nvPr>
            <p:ph type="dt" sz="half" idx="10"/>
          </p:nvPr>
        </p:nvSpPr>
        <p:spPr/>
        <p:txBody>
          <a:bodyPr/>
          <a:lstStyle>
            <a:lvl1pPr>
              <a:defRPr b="0" i="0">
                <a:solidFill>
                  <a:srgbClr val="048BEC"/>
                </a:solidFill>
                <a:latin typeface="IBM Plex Sans Light" panose="020B0403050203000203" pitchFamily="34" charset="0"/>
              </a:defRPr>
            </a:lvl1pPr>
          </a:lstStyle>
          <a:p>
            <a:endParaRPr lang="nl-NL"/>
          </a:p>
        </p:txBody>
      </p:sp>
      <p:sp>
        <p:nvSpPr>
          <p:cNvPr id="20" name="Tijdelijke aanduiding voor voettekst 19">
            <a:extLst>
              <a:ext uri="{FF2B5EF4-FFF2-40B4-BE49-F238E27FC236}">
                <a16:creationId xmlns:a16="http://schemas.microsoft.com/office/drawing/2014/main" id="{55240F9B-83F6-0770-0230-9D2F25E750D5}"/>
              </a:ext>
            </a:extLst>
          </p:cNvPr>
          <p:cNvSpPr>
            <a:spLocks noGrp="1"/>
          </p:cNvSpPr>
          <p:nvPr>
            <p:ph type="ftr" sz="quarter" idx="11"/>
          </p:nvPr>
        </p:nvSpPr>
        <p:spPr/>
        <p:txBody>
          <a:bodyPr/>
          <a:lstStyle>
            <a:lvl1pPr>
              <a:defRPr b="0" i="0">
                <a:solidFill>
                  <a:srgbClr val="048BEC"/>
                </a:solidFill>
                <a:latin typeface="IBM Plex Sans Light" panose="020B0403050203000203" pitchFamily="34" charset="0"/>
              </a:defRPr>
            </a:lvl1pPr>
          </a:lstStyle>
          <a:p>
            <a:endParaRPr lang="nl-NL"/>
          </a:p>
        </p:txBody>
      </p:sp>
      <p:pic>
        <p:nvPicPr>
          <p:cNvPr id="7" name="Afbeelding 6">
            <a:extLst>
              <a:ext uri="{FF2B5EF4-FFF2-40B4-BE49-F238E27FC236}">
                <a16:creationId xmlns:a16="http://schemas.microsoft.com/office/drawing/2014/main" id="{3C4B4E01-24C6-5217-0061-541FD1C94EE8}"/>
              </a:ext>
            </a:extLst>
          </p:cNvPr>
          <p:cNvPicPr>
            <a:picLocks/>
          </p:cNvPicPr>
          <p:nvPr userDrawn="1"/>
        </p:nvPicPr>
        <p:blipFill rotWithShape="1">
          <a:blip r:embed="rId2"/>
          <a:srcRect l="14888" r="17919"/>
          <a:stretch/>
        </p:blipFill>
        <p:spPr>
          <a:xfrm>
            <a:off x="983351" y="2018284"/>
            <a:ext cx="1655873" cy="1655873"/>
          </a:xfrm>
          <a:prstGeom prst="rect">
            <a:avLst/>
          </a:prstGeom>
          <a:noFill/>
          <a:ln w="190500" cap="rnd">
            <a:noFill/>
          </a:ln>
          <a:effectLst/>
        </p:spPr>
      </p:pic>
      <p:sp>
        <p:nvSpPr>
          <p:cNvPr id="8" name="Tijdelijke aanduiding voor inhoud 2">
            <a:extLst>
              <a:ext uri="{FF2B5EF4-FFF2-40B4-BE49-F238E27FC236}">
                <a16:creationId xmlns:a16="http://schemas.microsoft.com/office/drawing/2014/main" id="{EB88F9E6-68F6-0FBC-BEDE-67B64704A644}"/>
              </a:ext>
            </a:extLst>
          </p:cNvPr>
          <p:cNvSpPr>
            <a:spLocks noGrp="1"/>
          </p:cNvSpPr>
          <p:nvPr>
            <p:ph idx="12" hasCustomPrompt="1"/>
          </p:nvPr>
        </p:nvSpPr>
        <p:spPr>
          <a:xfrm>
            <a:off x="2915931" y="1473200"/>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9" name="Afbeelding 8">
            <a:extLst>
              <a:ext uri="{FF2B5EF4-FFF2-40B4-BE49-F238E27FC236}">
                <a16:creationId xmlns:a16="http://schemas.microsoft.com/office/drawing/2014/main" id="{04080E34-22F7-5793-7EF1-9814BA400502}"/>
              </a:ext>
            </a:extLst>
          </p:cNvPr>
          <p:cNvPicPr>
            <a:picLocks/>
          </p:cNvPicPr>
          <p:nvPr userDrawn="1"/>
        </p:nvPicPr>
        <p:blipFill rotWithShape="1">
          <a:blip r:embed="rId2"/>
          <a:srcRect l="14888" r="17919"/>
          <a:stretch/>
        </p:blipFill>
        <p:spPr>
          <a:xfrm>
            <a:off x="3020809" y="2014050"/>
            <a:ext cx="1655873" cy="1655873"/>
          </a:xfrm>
          <a:prstGeom prst="rect">
            <a:avLst/>
          </a:prstGeom>
          <a:noFill/>
          <a:ln w="190500" cap="rnd">
            <a:noFill/>
          </a:ln>
          <a:effectLst/>
        </p:spPr>
      </p:pic>
      <p:sp>
        <p:nvSpPr>
          <p:cNvPr id="10" name="Tijdelijke aanduiding voor inhoud 2">
            <a:extLst>
              <a:ext uri="{FF2B5EF4-FFF2-40B4-BE49-F238E27FC236}">
                <a16:creationId xmlns:a16="http://schemas.microsoft.com/office/drawing/2014/main" id="{834451D8-BF02-9EAB-60FD-94EA2CB7D4F2}"/>
              </a:ext>
            </a:extLst>
          </p:cNvPr>
          <p:cNvSpPr>
            <a:spLocks noGrp="1"/>
          </p:cNvSpPr>
          <p:nvPr>
            <p:ph idx="13" hasCustomPrompt="1"/>
          </p:nvPr>
        </p:nvSpPr>
        <p:spPr>
          <a:xfrm>
            <a:off x="4938320" y="1473200"/>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11" name="Afbeelding 10">
            <a:extLst>
              <a:ext uri="{FF2B5EF4-FFF2-40B4-BE49-F238E27FC236}">
                <a16:creationId xmlns:a16="http://schemas.microsoft.com/office/drawing/2014/main" id="{C6B7A7B9-A890-019C-94C3-F5BA5DD79EE3}"/>
              </a:ext>
            </a:extLst>
          </p:cNvPr>
          <p:cNvPicPr>
            <a:picLocks/>
          </p:cNvPicPr>
          <p:nvPr userDrawn="1"/>
        </p:nvPicPr>
        <p:blipFill rotWithShape="1">
          <a:blip r:embed="rId2"/>
          <a:srcRect l="14888" r="17919"/>
          <a:stretch/>
        </p:blipFill>
        <p:spPr>
          <a:xfrm>
            <a:off x="5043198" y="2018284"/>
            <a:ext cx="1655873" cy="1655873"/>
          </a:xfrm>
          <a:prstGeom prst="rect">
            <a:avLst/>
          </a:prstGeom>
          <a:noFill/>
          <a:ln w="190500" cap="rnd">
            <a:noFill/>
          </a:ln>
          <a:effectLst/>
        </p:spPr>
      </p:pic>
      <p:sp>
        <p:nvSpPr>
          <p:cNvPr id="16" name="Tijdelijke aanduiding voor inhoud 2">
            <a:extLst>
              <a:ext uri="{FF2B5EF4-FFF2-40B4-BE49-F238E27FC236}">
                <a16:creationId xmlns:a16="http://schemas.microsoft.com/office/drawing/2014/main" id="{F408E156-7BD5-F134-A624-24B82A046940}"/>
              </a:ext>
            </a:extLst>
          </p:cNvPr>
          <p:cNvSpPr>
            <a:spLocks noGrp="1"/>
          </p:cNvSpPr>
          <p:nvPr>
            <p:ph idx="14" hasCustomPrompt="1"/>
          </p:nvPr>
        </p:nvSpPr>
        <p:spPr>
          <a:xfrm>
            <a:off x="905675" y="3912658"/>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17" name="Afbeelding 16">
            <a:extLst>
              <a:ext uri="{FF2B5EF4-FFF2-40B4-BE49-F238E27FC236}">
                <a16:creationId xmlns:a16="http://schemas.microsoft.com/office/drawing/2014/main" id="{0C1BE875-2361-F0F4-27D2-7286759BD899}"/>
              </a:ext>
            </a:extLst>
          </p:cNvPr>
          <p:cNvPicPr>
            <a:picLocks/>
          </p:cNvPicPr>
          <p:nvPr userDrawn="1"/>
        </p:nvPicPr>
        <p:blipFill rotWithShape="1">
          <a:blip r:embed="rId2"/>
          <a:srcRect l="14888" r="17919"/>
          <a:stretch/>
        </p:blipFill>
        <p:spPr>
          <a:xfrm>
            <a:off x="1010553" y="4457742"/>
            <a:ext cx="1655873" cy="1655873"/>
          </a:xfrm>
          <a:prstGeom prst="rect">
            <a:avLst/>
          </a:prstGeom>
          <a:noFill/>
          <a:ln w="190500" cap="rnd">
            <a:noFill/>
          </a:ln>
          <a:effectLst/>
        </p:spPr>
      </p:pic>
      <p:sp>
        <p:nvSpPr>
          <p:cNvPr id="18" name="Tijdelijke aanduiding voor inhoud 2">
            <a:extLst>
              <a:ext uri="{FF2B5EF4-FFF2-40B4-BE49-F238E27FC236}">
                <a16:creationId xmlns:a16="http://schemas.microsoft.com/office/drawing/2014/main" id="{BF8CBE19-6C01-65F9-02F1-E04920577FAA}"/>
              </a:ext>
            </a:extLst>
          </p:cNvPr>
          <p:cNvSpPr>
            <a:spLocks noGrp="1"/>
          </p:cNvSpPr>
          <p:nvPr>
            <p:ph idx="15" hasCustomPrompt="1"/>
          </p:nvPr>
        </p:nvSpPr>
        <p:spPr>
          <a:xfrm>
            <a:off x="2943133" y="3912658"/>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21" name="Afbeelding 20">
            <a:extLst>
              <a:ext uri="{FF2B5EF4-FFF2-40B4-BE49-F238E27FC236}">
                <a16:creationId xmlns:a16="http://schemas.microsoft.com/office/drawing/2014/main" id="{829AB1C7-614F-B5DF-77A0-CF934318CCBA}"/>
              </a:ext>
            </a:extLst>
          </p:cNvPr>
          <p:cNvPicPr>
            <a:picLocks/>
          </p:cNvPicPr>
          <p:nvPr userDrawn="1"/>
        </p:nvPicPr>
        <p:blipFill rotWithShape="1">
          <a:blip r:embed="rId2"/>
          <a:srcRect l="14888" r="17919"/>
          <a:stretch/>
        </p:blipFill>
        <p:spPr>
          <a:xfrm>
            <a:off x="3048011" y="4457742"/>
            <a:ext cx="1655873" cy="1655873"/>
          </a:xfrm>
          <a:prstGeom prst="rect">
            <a:avLst/>
          </a:prstGeom>
          <a:noFill/>
          <a:ln w="190500" cap="rnd">
            <a:noFill/>
          </a:ln>
          <a:effectLst/>
        </p:spPr>
      </p:pic>
      <p:sp>
        <p:nvSpPr>
          <p:cNvPr id="22" name="Tijdelijke aanduiding voor inhoud 2">
            <a:extLst>
              <a:ext uri="{FF2B5EF4-FFF2-40B4-BE49-F238E27FC236}">
                <a16:creationId xmlns:a16="http://schemas.microsoft.com/office/drawing/2014/main" id="{A66AAF56-1990-9774-676C-A373ED60F345}"/>
              </a:ext>
            </a:extLst>
          </p:cNvPr>
          <p:cNvSpPr>
            <a:spLocks noGrp="1"/>
          </p:cNvSpPr>
          <p:nvPr>
            <p:ph idx="16" hasCustomPrompt="1"/>
          </p:nvPr>
        </p:nvSpPr>
        <p:spPr>
          <a:xfrm>
            <a:off x="4965522" y="3912658"/>
            <a:ext cx="1833880"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Achternaam</a:t>
            </a:r>
          </a:p>
        </p:txBody>
      </p:sp>
      <p:pic>
        <p:nvPicPr>
          <p:cNvPr id="23" name="Afbeelding 22">
            <a:extLst>
              <a:ext uri="{FF2B5EF4-FFF2-40B4-BE49-F238E27FC236}">
                <a16:creationId xmlns:a16="http://schemas.microsoft.com/office/drawing/2014/main" id="{6F2ECFF8-ED8B-86C9-2491-D9AAF3A5C68A}"/>
              </a:ext>
            </a:extLst>
          </p:cNvPr>
          <p:cNvPicPr>
            <a:picLocks/>
          </p:cNvPicPr>
          <p:nvPr userDrawn="1"/>
        </p:nvPicPr>
        <p:blipFill rotWithShape="1">
          <a:blip r:embed="rId2"/>
          <a:srcRect l="14888" r="17919"/>
          <a:stretch/>
        </p:blipFill>
        <p:spPr>
          <a:xfrm>
            <a:off x="5070400" y="4457742"/>
            <a:ext cx="1655873" cy="1655873"/>
          </a:xfrm>
          <a:prstGeom prst="rect">
            <a:avLst/>
          </a:prstGeom>
          <a:noFill/>
          <a:ln w="190500" cap="rnd">
            <a:noFill/>
          </a:ln>
          <a:effectLst/>
        </p:spPr>
      </p:pic>
      <p:sp>
        <p:nvSpPr>
          <p:cNvPr id="6" name="Rechthoek 5">
            <a:extLst>
              <a:ext uri="{FF2B5EF4-FFF2-40B4-BE49-F238E27FC236}">
                <a16:creationId xmlns:a16="http://schemas.microsoft.com/office/drawing/2014/main" id="{DC9AB34B-BCBF-575D-7110-BD9BAF43F49B}"/>
              </a:ext>
            </a:extLst>
          </p:cNvPr>
          <p:cNvSpPr/>
          <p:nvPr userDrawn="1"/>
        </p:nvSpPr>
        <p:spPr>
          <a:xfrm>
            <a:off x="8610600" y="0"/>
            <a:ext cx="3581400" cy="6858000"/>
          </a:xfrm>
          <a:prstGeom prst="rect">
            <a:avLst/>
          </a:prstGeom>
          <a:gradFill>
            <a:gsLst>
              <a:gs pos="100000">
                <a:srgbClr val="05419B"/>
              </a:gs>
              <a:gs pos="7000">
                <a:srgbClr val="2FC0B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a:extLst>
              <a:ext uri="{FF2B5EF4-FFF2-40B4-BE49-F238E27FC236}">
                <a16:creationId xmlns:a16="http://schemas.microsoft.com/office/drawing/2014/main" id="{0738A687-8267-C5FE-D0E8-247C55B42486}"/>
              </a:ext>
            </a:extLst>
          </p:cNvPr>
          <p:cNvPicPr>
            <a:picLocks noChangeAspect="1"/>
          </p:cNvPicPr>
          <p:nvPr userDrawn="1"/>
        </p:nvPicPr>
        <p:blipFill>
          <a:blip r:embed="rId3"/>
          <a:srcRect/>
          <a:stretch/>
        </p:blipFill>
        <p:spPr>
          <a:xfrm>
            <a:off x="9407611" y="751920"/>
            <a:ext cx="1892478" cy="1555681"/>
          </a:xfrm>
          <a:prstGeom prst="rect">
            <a:avLst/>
          </a:prstGeom>
        </p:spPr>
      </p:pic>
      <p:sp>
        <p:nvSpPr>
          <p:cNvPr id="13" name="Titel 1">
            <a:extLst>
              <a:ext uri="{FF2B5EF4-FFF2-40B4-BE49-F238E27FC236}">
                <a16:creationId xmlns:a16="http://schemas.microsoft.com/office/drawing/2014/main" id="{A6949F12-68A8-210E-B752-7B7AEF7D2DEF}"/>
              </a:ext>
            </a:extLst>
          </p:cNvPr>
          <p:cNvSpPr txBox="1">
            <a:spLocks/>
          </p:cNvSpPr>
          <p:nvPr userDrawn="1"/>
        </p:nvSpPr>
        <p:spPr>
          <a:xfrm>
            <a:off x="8789210" y="2518623"/>
            <a:ext cx="3326590" cy="1555681"/>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6000" b="0" i="0" kern="1200">
                <a:solidFill>
                  <a:schemeClr val="bg1"/>
                </a:solidFill>
                <a:latin typeface="IBM Plex Sans Light" panose="020B0403050203000203" pitchFamily="34" charset="0"/>
                <a:ea typeface="+mj-ea"/>
                <a:cs typeface="+mj-cs"/>
              </a:defRPr>
            </a:lvl1pPr>
          </a:lstStyle>
          <a:p>
            <a:pPr algn="ctr">
              <a:lnSpc>
                <a:spcPts val="5000"/>
              </a:lnSpc>
            </a:pPr>
            <a:r>
              <a:rPr lang="nl-NL" sz="5400"/>
              <a:t>MANAGED SERVICES</a:t>
            </a:r>
          </a:p>
        </p:txBody>
      </p:sp>
      <p:pic>
        <p:nvPicPr>
          <p:cNvPr id="24" name="Afbeelding 23">
            <a:extLst>
              <a:ext uri="{FF2B5EF4-FFF2-40B4-BE49-F238E27FC236}">
                <a16:creationId xmlns:a16="http://schemas.microsoft.com/office/drawing/2014/main" id="{02965D16-D37E-F732-7FE8-DBCA30945BF9}"/>
              </a:ext>
            </a:extLst>
          </p:cNvPr>
          <p:cNvPicPr>
            <a:picLocks noChangeAspect="1"/>
          </p:cNvPicPr>
          <p:nvPr userDrawn="1"/>
        </p:nvPicPr>
        <p:blipFill>
          <a:blip r:embed="rId4"/>
          <a:srcRect/>
          <a:stretch/>
        </p:blipFill>
        <p:spPr>
          <a:xfrm>
            <a:off x="9471832" y="4416045"/>
            <a:ext cx="1895306" cy="1898492"/>
          </a:xfrm>
          <a:prstGeom prst="rect">
            <a:avLst/>
          </a:prstGeom>
        </p:spPr>
      </p:pic>
    </p:spTree>
    <p:extLst>
      <p:ext uri="{BB962C8B-B14F-4D97-AF65-F5344CB8AC3E}">
        <p14:creationId xmlns:p14="http://schemas.microsoft.com/office/powerpoint/2010/main" val="4279719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ussendia_managedserv">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381E89DD-DE0E-841B-277E-56CF8F6FB50A}"/>
              </a:ext>
            </a:extLst>
          </p:cNvPr>
          <p:cNvPicPr>
            <a:picLocks noChangeAspect="1"/>
          </p:cNvPicPr>
          <p:nvPr userDrawn="1"/>
        </p:nvPicPr>
        <p:blipFill>
          <a:blip r:embed="rId2"/>
          <a:stretch>
            <a:fillRect/>
          </a:stretch>
        </p:blipFill>
        <p:spPr>
          <a:xfrm>
            <a:off x="0" y="-301586"/>
            <a:ext cx="12273280" cy="8165488"/>
          </a:xfrm>
          <a:prstGeom prst="rect">
            <a:avLst/>
          </a:prstGeom>
        </p:spPr>
      </p:pic>
      <p:sp>
        <p:nvSpPr>
          <p:cNvPr id="6" name="Ondertitel 2">
            <a:extLst>
              <a:ext uri="{FF2B5EF4-FFF2-40B4-BE49-F238E27FC236}">
                <a16:creationId xmlns:a16="http://schemas.microsoft.com/office/drawing/2014/main" id="{EA0510F9-1564-1BAA-BA4F-D78C0BA3A81F}"/>
              </a:ext>
            </a:extLst>
          </p:cNvPr>
          <p:cNvSpPr>
            <a:spLocks noGrp="1"/>
          </p:cNvSpPr>
          <p:nvPr>
            <p:ph type="subTitle" idx="1" hasCustomPrompt="1"/>
          </p:nvPr>
        </p:nvSpPr>
        <p:spPr>
          <a:xfrm>
            <a:off x="1330960" y="4715828"/>
            <a:ext cx="7086600" cy="1655762"/>
          </a:xfrm>
        </p:spPr>
        <p:txBody>
          <a:bodyPr>
            <a:normAutofit/>
          </a:bodyPr>
          <a:lstStyle>
            <a:lvl1pPr marL="0" indent="0" algn="l">
              <a:lnSpc>
                <a:spcPts val="2000"/>
              </a:lnSpc>
              <a:buNone/>
              <a:defRPr sz="2400" b="0" i="0" cap="all" baseline="0">
                <a:solidFill>
                  <a:srgbClr val="05419B"/>
                </a:solidFill>
                <a:latin typeface="IBM Plex Sans Light" panose="020B04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Sub-beschrijving</a:t>
            </a:r>
          </a:p>
        </p:txBody>
      </p:sp>
      <p:sp>
        <p:nvSpPr>
          <p:cNvPr id="7" name="Titel 1">
            <a:extLst>
              <a:ext uri="{FF2B5EF4-FFF2-40B4-BE49-F238E27FC236}">
                <a16:creationId xmlns:a16="http://schemas.microsoft.com/office/drawing/2014/main" id="{8CE2F847-7D6F-BC32-4310-A3F85D395257}"/>
              </a:ext>
            </a:extLst>
          </p:cNvPr>
          <p:cNvSpPr>
            <a:spLocks noGrp="1"/>
          </p:cNvSpPr>
          <p:nvPr>
            <p:ph type="ctrTitle" hasCustomPrompt="1"/>
          </p:nvPr>
        </p:nvSpPr>
        <p:spPr>
          <a:xfrm>
            <a:off x="1310640" y="2178219"/>
            <a:ext cx="7026450" cy="2387600"/>
          </a:xfrm>
        </p:spPr>
        <p:txBody>
          <a:bodyPr anchor="b">
            <a:noAutofit/>
          </a:bodyPr>
          <a:lstStyle>
            <a:lvl1pPr algn="l">
              <a:lnSpc>
                <a:spcPts val="6220"/>
              </a:lnSpc>
              <a:defRPr sz="6600" b="0" i="0">
                <a:solidFill>
                  <a:srgbClr val="05419B"/>
                </a:solidFill>
                <a:latin typeface="IBM Plex Sans Medium" panose="020B0503050203000203" pitchFamily="34" charset="0"/>
              </a:defRPr>
            </a:lvl1pPr>
          </a:lstStyle>
          <a:p>
            <a:r>
              <a:rPr lang="nl-NL"/>
              <a:t>Hoofstuk onderwerp</a:t>
            </a:r>
          </a:p>
        </p:txBody>
      </p:sp>
      <p:sp>
        <p:nvSpPr>
          <p:cNvPr id="3" name="Rechthoek 2">
            <a:extLst>
              <a:ext uri="{FF2B5EF4-FFF2-40B4-BE49-F238E27FC236}">
                <a16:creationId xmlns:a16="http://schemas.microsoft.com/office/drawing/2014/main" id="{E67CB26D-AC13-56D5-4F65-1FD509591882}"/>
              </a:ext>
            </a:extLst>
          </p:cNvPr>
          <p:cNvSpPr/>
          <p:nvPr userDrawn="1"/>
        </p:nvSpPr>
        <p:spPr>
          <a:xfrm>
            <a:off x="8610600" y="0"/>
            <a:ext cx="3581400" cy="6858000"/>
          </a:xfrm>
          <a:prstGeom prst="rect">
            <a:avLst/>
          </a:prstGeom>
          <a:gradFill>
            <a:gsLst>
              <a:gs pos="100000">
                <a:srgbClr val="05419B">
                  <a:alpha val="48000"/>
                </a:srgbClr>
              </a:gs>
              <a:gs pos="7000">
                <a:srgbClr val="2FC0B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6AEFEB5F-596A-31A1-74FA-21FFEF611C71}"/>
              </a:ext>
            </a:extLst>
          </p:cNvPr>
          <p:cNvPicPr>
            <a:picLocks noChangeAspect="1"/>
          </p:cNvPicPr>
          <p:nvPr userDrawn="1"/>
        </p:nvPicPr>
        <p:blipFill>
          <a:blip r:embed="rId3"/>
          <a:srcRect/>
          <a:stretch/>
        </p:blipFill>
        <p:spPr>
          <a:xfrm>
            <a:off x="9407611" y="751920"/>
            <a:ext cx="1892478" cy="1555681"/>
          </a:xfrm>
          <a:prstGeom prst="rect">
            <a:avLst/>
          </a:prstGeom>
        </p:spPr>
      </p:pic>
      <p:sp>
        <p:nvSpPr>
          <p:cNvPr id="11" name="Titel 1">
            <a:extLst>
              <a:ext uri="{FF2B5EF4-FFF2-40B4-BE49-F238E27FC236}">
                <a16:creationId xmlns:a16="http://schemas.microsoft.com/office/drawing/2014/main" id="{C4DDE1E4-AC1D-FE6E-99EC-E8889511988F}"/>
              </a:ext>
            </a:extLst>
          </p:cNvPr>
          <p:cNvSpPr txBox="1">
            <a:spLocks/>
          </p:cNvSpPr>
          <p:nvPr userDrawn="1"/>
        </p:nvSpPr>
        <p:spPr>
          <a:xfrm>
            <a:off x="8789210" y="2518623"/>
            <a:ext cx="3326590" cy="1555681"/>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6000" b="0" i="0" kern="1200">
                <a:solidFill>
                  <a:schemeClr val="bg1"/>
                </a:solidFill>
                <a:latin typeface="IBM Plex Sans Light" panose="020B0403050203000203" pitchFamily="34" charset="0"/>
                <a:ea typeface="+mj-ea"/>
                <a:cs typeface="+mj-cs"/>
              </a:defRPr>
            </a:lvl1pPr>
          </a:lstStyle>
          <a:p>
            <a:pPr algn="ctr">
              <a:lnSpc>
                <a:spcPts val="5000"/>
              </a:lnSpc>
            </a:pPr>
            <a:r>
              <a:rPr lang="nl-NL" sz="5400"/>
              <a:t>MANAGED SERVICES</a:t>
            </a:r>
          </a:p>
        </p:txBody>
      </p:sp>
      <p:pic>
        <p:nvPicPr>
          <p:cNvPr id="12" name="Afbeelding 11">
            <a:extLst>
              <a:ext uri="{FF2B5EF4-FFF2-40B4-BE49-F238E27FC236}">
                <a16:creationId xmlns:a16="http://schemas.microsoft.com/office/drawing/2014/main" id="{9AB41236-7132-836D-2D29-0F6EE08B877D}"/>
              </a:ext>
            </a:extLst>
          </p:cNvPr>
          <p:cNvPicPr>
            <a:picLocks noChangeAspect="1"/>
          </p:cNvPicPr>
          <p:nvPr userDrawn="1"/>
        </p:nvPicPr>
        <p:blipFill>
          <a:blip r:embed="rId4"/>
          <a:srcRect/>
          <a:stretch/>
        </p:blipFill>
        <p:spPr>
          <a:xfrm>
            <a:off x="9471832" y="4416045"/>
            <a:ext cx="1895306" cy="1898492"/>
          </a:xfrm>
          <a:prstGeom prst="rect">
            <a:avLst/>
          </a:prstGeom>
        </p:spPr>
      </p:pic>
    </p:spTree>
    <p:extLst>
      <p:ext uri="{BB962C8B-B14F-4D97-AF65-F5344CB8AC3E}">
        <p14:creationId xmlns:p14="http://schemas.microsoft.com/office/powerpoint/2010/main" val="329388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150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withEffect">
                  <p:stCondLst>
                    <p:cond delay="30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7"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beelding met bijschrift 1">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A3E53D46-5A8B-E422-BEEF-44D9882D88AA}"/>
              </a:ext>
            </a:extLst>
          </p:cNvPr>
          <p:cNvSpPr>
            <a:spLocks noGrp="1"/>
          </p:cNvSpPr>
          <p:nvPr>
            <p:ph type="title" hasCustomPrompt="1"/>
          </p:nvPr>
        </p:nvSpPr>
        <p:spPr>
          <a:xfrm>
            <a:off x="838200" y="365125"/>
            <a:ext cx="7207710" cy="1325563"/>
          </a:xfrm>
        </p:spPr>
        <p:txBody>
          <a:bodyPr>
            <a:normAutofit/>
          </a:bodyPr>
          <a:lstStyle>
            <a:lvl1pPr>
              <a:defRPr sz="3600" b="0" i="0">
                <a:solidFill>
                  <a:srgbClr val="048BEC"/>
                </a:solidFill>
                <a:latin typeface="IBM Plex Sans" panose="020B0503050203000203" pitchFamily="34" charset="0"/>
              </a:defRPr>
            </a:lvl1pPr>
          </a:lstStyle>
          <a:p>
            <a:r>
              <a:rPr lang="nl-NL" err="1"/>
              <a:t>Heading</a:t>
            </a:r>
            <a:endParaRPr lang="nl-NL"/>
          </a:p>
        </p:txBody>
      </p:sp>
      <p:sp>
        <p:nvSpPr>
          <p:cNvPr id="3" name="Tijdelijke aanduiding voor afbeelding 2">
            <a:extLst>
              <a:ext uri="{FF2B5EF4-FFF2-40B4-BE49-F238E27FC236}">
                <a16:creationId xmlns:a16="http://schemas.microsoft.com/office/drawing/2014/main" id="{CE0CF72C-B12C-07AA-95BA-87F01A0ACDFE}"/>
              </a:ext>
            </a:extLst>
          </p:cNvPr>
          <p:cNvSpPr>
            <a:spLocks noGrp="1"/>
          </p:cNvSpPr>
          <p:nvPr>
            <p:ph type="pic" idx="1"/>
          </p:nvPr>
        </p:nvSpPr>
        <p:spPr>
          <a:xfrm>
            <a:off x="3581399" y="1960641"/>
            <a:ext cx="8278337" cy="42708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31C6012-07AC-F72C-95F4-373E145B87AA}"/>
              </a:ext>
            </a:extLst>
          </p:cNvPr>
          <p:cNvSpPr>
            <a:spLocks noGrp="1"/>
          </p:cNvSpPr>
          <p:nvPr>
            <p:ph type="body" sz="half" idx="2"/>
          </p:nvPr>
        </p:nvSpPr>
        <p:spPr>
          <a:xfrm>
            <a:off x="839789" y="1366043"/>
            <a:ext cx="2741612" cy="1062197"/>
          </a:xfrm>
        </p:spPr>
        <p:txBody>
          <a:bodyPr/>
          <a:lstStyle>
            <a:lvl1pPr marL="0" indent="0">
              <a:buNone/>
              <a:defRPr sz="1600" b="0" i="0">
                <a:solidFill>
                  <a:srgbClr val="048BEC"/>
                </a:solidFill>
                <a:latin typeface="IBM Plex Sans Light" panose="020B040305020300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6AF1246-FE9F-A0D9-44A8-A07B1F35D0E7}"/>
              </a:ext>
            </a:extLst>
          </p:cNvPr>
          <p:cNvSpPr>
            <a:spLocks noGrp="1"/>
          </p:cNvSpPr>
          <p:nvPr>
            <p:ph type="dt" sz="half" idx="10"/>
          </p:nvPr>
        </p:nvSpPr>
        <p:spPr/>
        <p:txBody>
          <a:bodyPr/>
          <a:lstStyle/>
          <a:p>
            <a:fld id="{DAD30B82-C315-EF46-ADA1-30F46AE24C25}" type="datetimeFigureOut">
              <a:rPr lang="nl-NL" smtClean="0"/>
              <a:t>20-09-2023</a:t>
            </a:fld>
            <a:endParaRPr lang="nl-NL"/>
          </a:p>
        </p:txBody>
      </p:sp>
      <p:sp>
        <p:nvSpPr>
          <p:cNvPr id="6" name="Tijdelijke aanduiding voor voettekst 5">
            <a:extLst>
              <a:ext uri="{FF2B5EF4-FFF2-40B4-BE49-F238E27FC236}">
                <a16:creationId xmlns:a16="http://schemas.microsoft.com/office/drawing/2014/main" id="{9D096B27-0C7A-1E54-F6D0-886FDF400F1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663008F-E384-4215-35B0-DCB0914D42A9}"/>
              </a:ext>
            </a:extLst>
          </p:cNvPr>
          <p:cNvSpPr>
            <a:spLocks noGrp="1"/>
          </p:cNvSpPr>
          <p:nvPr>
            <p:ph type="sldNum" sz="quarter" idx="12"/>
          </p:nvPr>
        </p:nvSpPr>
        <p:spPr/>
        <p:txBody>
          <a:bodyPr/>
          <a:lstStyle/>
          <a:p>
            <a:fld id="{954CE747-A75F-3546-82CA-253856803BA8}" type="slidenum">
              <a:rPr lang="nl-NL" smtClean="0"/>
              <a:t>‹nr.›</a:t>
            </a:fld>
            <a:endParaRPr lang="nl-NL"/>
          </a:p>
        </p:txBody>
      </p:sp>
      <p:pic>
        <p:nvPicPr>
          <p:cNvPr id="8" name="Afbeelding 7">
            <a:extLst>
              <a:ext uri="{FF2B5EF4-FFF2-40B4-BE49-F238E27FC236}">
                <a16:creationId xmlns:a16="http://schemas.microsoft.com/office/drawing/2014/main" id="{FCC44BB3-E263-97CA-BE80-23AD7DCC396B}"/>
              </a:ext>
            </a:extLst>
          </p:cNvPr>
          <p:cNvPicPr>
            <a:picLocks noChangeAspect="1"/>
          </p:cNvPicPr>
          <p:nvPr userDrawn="1"/>
        </p:nvPicPr>
        <p:blipFill>
          <a:blip r:embed="rId2"/>
          <a:srcRect/>
          <a:stretch/>
        </p:blipFill>
        <p:spPr>
          <a:xfrm>
            <a:off x="10450743" y="415448"/>
            <a:ext cx="1407810" cy="1410177"/>
          </a:xfrm>
          <a:prstGeom prst="rect">
            <a:avLst/>
          </a:prstGeom>
        </p:spPr>
      </p:pic>
    </p:spTree>
    <p:extLst>
      <p:ext uri="{BB962C8B-B14F-4D97-AF65-F5344CB8AC3E}">
        <p14:creationId xmlns:p14="http://schemas.microsoft.com/office/powerpoint/2010/main" val="3819982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beelding met bijschrift 2">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A3E53D46-5A8B-E422-BEEF-44D9882D88AA}"/>
              </a:ext>
            </a:extLst>
          </p:cNvPr>
          <p:cNvSpPr>
            <a:spLocks noGrp="1"/>
          </p:cNvSpPr>
          <p:nvPr>
            <p:ph type="title" hasCustomPrompt="1"/>
          </p:nvPr>
        </p:nvSpPr>
        <p:spPr>
          <a:xfrm>
            <a:off x="838200" y="365125"/>
            <a:ext cx="7207710" cy="1325563"/>
          </a:xfrm>
        </p:spPr>
        <p:txBody>
          <a:bodyPr>
            <a:normAutofit/>
          </a:bodyPr>
          <a:lstStyle>
            <a:lvl1pPr>
              <a:defRPr sz="3600" b="0" i="0">
                <a:solidFill>
                  <a:srgbClr val="048BEC"/>
                </a:solidFill>
                <a:latin typeface="IBM Plex Sans" panose="020B0503050203000203" pitchFamily="34" charset="0"/>
              </a:defRPr>
            </a:lvl1pPr>
          </a:lstStyle>
          <a:p>
            <a:r>
              <a:rPr lang="nl-NL" err="1"/>
              <a:t>Heading</a:t>
            </a:r>
            <a:endParaRPr lang="nl-NL"/>
          </a:p>
        </p:txBody>
      </p:sp>
      <p:sp>
        <p:nvSpPr>
          <p:cNvPr id="3" name="Tijdelijke aanduiding voor afbeelding 2">
            <a:extLst>
              <a:ext uri="{FF2B5EF4-FFF2-40B4-BE49-F238E27FC236}">
                <a16:creationId xmlns:a16="http://schemas.microsoft.com/office/drawing/2014/main" id="{CE0CF72C-B12C-07AA-95BA-87F01A0ACDFE}"/>
              </a:ext>
            </a:extLst>
          </p:cNvPr>
          <p:cNvSpPr>
            <a:spLocks noGrp="1"/>
          </p:cNvSpPr>
          <p:nvPr>
            <p:ph type="pic" idx="1"/>
          </p:nvPr>
        </p:nvSpPr>
        <p:spPr>
          <a:xfrm>
            <a:off x="3581399" y="2035174"/>
            <a:ext cx="8278337" cy="42708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31C6012-07AC-F72C-95F4-373E145B87AA}"/>
              </a:ext>
            </a:extLst>
          </p:cNvPr>
          <p:cNvSpPr>
            <a:spLocks noGrp="1"/>
          </p:cNvSpPr>
          <p:nvPr>
            <p:ph type="body" sz="half" idx="2"/>
          </p:nvPr>
        </p:nvSpPr>
        <p:spPr>
          <a:xfrm>
            <a:off x="839788" y="1366044"/>
            <a:ext cx="6140131" cy="374968"/>
          </a:xfrm>
        </p:spPr>
        <p:txBody>
          <a:bodyPr/>
          <a:lstStyle>
            <a:lvl1pPr marL="0" indent="0">
              <a:buNone/>
              <a:defRPr sz="1600" b="0" i="0">
                <a:solidFill>
                  <a:srgbClr val="048BEC"/>
                </a:solidFill>
                <a:latin typeface="IBM Plex Sans Light" panose="020B040305020300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6AF1246-FE9F-A0D9-44A8-A07B1F35D0E7}"/>
              </a:ext>
            </a:extLst>
          </p:cNvPr>
          <p:cNvSpPr>
            <a:spLocks noGrp="1"/>
          </p:cNvSpPr>
          <p:nvPr>
            <p:ph type="dt" sz="half" idx="10"/>
          </p:nvPr>
        </p:nvSpPr>
        <p:spPr/>
        <p:txBody>
          <a:bodyPr/>
          <a:lstStyle/>
          <a:p>
            <a:fld id="{DAD30B82-C315-EF46-ADA1-30F46AE24C25}" type="datetimeFigureOut">
              <a:rPr lang="nl-NL" smtClean="0"/>
              <a:t>20-09-2023</a:t>
            </a:fld>
            <a:endParaRPr lang="nl-NL"/>
          </a:p>
        </p:txBody>
      </p:sp>
      <p:sp>
        <p:nvSpPr>
          <p:cNvPr id="6" name="Tijdelijke aanduiding voor voettekst 5">
            <a:extLst>
              <a:ext uri="{FF2B5EF4-FFF2-40B4-BE49-F238E27FC236}">
                <a16:creationId xmlns:a16="http://schemas.microsoft.com/office/drawing/2014/main" id="{9D096B27-0C7A-1E54-F6D0-886FDF400F1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663008F-E384-4215-35B0-DCB0914D42A9}"/>
              </a:ext>
            </a:extLst>
          </p:cNvPr>
          <p:cNvSpPr>
            <a:spLocks noGrp="1"/>
          </p:cNvSpPr>
          <p:nvPr>
            <p:ph type="sldNum" sz="quarter" idx="12"/>
          </p:nvPr>
        </p:nvSpPr>
        <p:spPr/>
        <p:txBody>
          <a:bodyPr/>
          <a:lstStyle/>
          <a:p>
            <a:fld id="{954CE747-A75F-3546-82CA-253856803BA8}" type="slidenum">
              <a:rPr lang="nl-NL" smtClean="0"/>
              <a:t>‹nr.›</a:t>
            </a:fld>
            <a:endParaRPr lang="nl-NL"/>
          </a:p>
        </p:txBody>
      </p:sp>
      <p:sp>
        <p:nvSpPr>
          <p:cNvPr id="2" name="Tijdelijke aanduiding voor afbeelding 2">
            <a:extLst>
              <a:ext uri="{FF2B5EF4-FFF2-40B4-BE49-F238E27FC236}">
                <a16:creationId xmlns:a16="http://schemas.microsoft.com/office/drawing/2014/main" id="{55F7A5AE-74B0-5EA3-F126-09359FADB31F}"/>
              </a:ext>
            </a:extLst>
          </p:cNvPr>
          <p:cNvSpPr>
            <a:spLocks noGrp="1"/>
          </p:cNvSpPr>
          <p:nvPr>
            <p:ph type="pic" idx="13"/>
          </p:nvPr>
        </p:nvSpPr>
        <p:spPr>
          <a:xfrm>
            <a:off x="929639" y="2035174"/>
            <a:ext cx="2504441" cy="34986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pic>
        <p:nvPicPr>
          <p:cNvPr id="9" name="Afbeelding 8">
            <a:extLst>
              <a:ext uri="{FF2B5EF4-FFF2-40B4-BE49-F238E27FC236}">
                <a16:creationId xmlns:a16="http://schemas.microsoft.com/office/drawing/2014/main" id="{DE7D38B1-11C4-5174-00DD-8925B8A2B3C8}"/>
              </a:ext>
            </a:extLst>
          </p:cNvPr>
          <p:cNvPicPr>
            <a:picLocks noChangeAspect="1"/>
          </p:cNvPicPr>
          <p:nvPr userDrawn="1"/>
        </p:nvPicPr>
        <p:blipFill>
          <a:blip r:embed="rId2"/>
          <a:srcRect/>
          <a:stretch/>
        </p:blipFill>
        <p:spPr>
          <a:xfrm>
            <a:off x="10450743" y="415448"/>
            <a:ext cx="1407810" cy="1410177"/>
          </a:xfrm>
          <a:prstGeom prst="rect">
            <a:avLst/>
          </a:prstGeom>
        </p:spPr>
      </p:pic>
    </p:spTree>
    <p:extLst>
      <p:ext uri="{BB962C8B-B14F-4D97-AF65-F5344CB8AC3E}">
        <p14:creationId xmlns:p14="http://schemas.microsoft.com/office/powerpoint/2010/main" val="2590850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beelding met bijschrift 3">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A3E53D46-5A8B-E422-BEEF-44D9882D88AA}"/>
              </a:ext>
            </a:extLst>
          </p:cNvPr>
          <p:cNvSpPr>
            <a:spLocks noGrp="1"/>
          </p:cNvSpPr>
          <p:nvPr>
            <p:ph type="title" hasCustomPrompt="1"/>
          </p:nvPr>
        </p:nvSpPr>
        <p:spPr>
          <a:xfrm>
            <a:off x="838200" y="365125"/>
            <a:ext cx="7207710" cy="1325563"/>
          </a:xfrm>
        </p:spPr>
        <p:txBody>
          <a:bodyPr>
            <a:normAutofit/>
          </a:bodyPr>
          <a:lstStyle>
            <a:lvl1pPr>
              <a:defRPr sz="3600" b="0" i="0">
                <a:solidFill>
                  <a:srgbClr val="048BEC"/>
                </a:solidFill>
                <a:latin typeface="IBM Plex Sans" panose="020B0503050203000203" pitchFamily="34" charset="0"/>
              </a:defRPr>
            </a:lvl1pPr>
          </a:lstStyle>
          <a:p>
            <a:r>
              <a:rPr lang="nl-NL" err="1"/>
              <a:t>Heading</a:t>
            </a:r>
            <a:endParaRPr lang="nl-NL"/>
          </a:p>
        </p:txBody>
      </p:sp>
      <p:sp>
        <p:nvSpPr>
          <p:cNvPr id="3" name="Tijdelijke aanduiding voor afbeelding 2">
            <a:extLst>
              <a:ext uri="{FF2B5EF4-FFF2-40B4-BE49-F238E27FC236}">
                <a16:creationId xmlns:a16="http://schemas.microsoft.com/office/drawing/2014/main" id="{CE0CF72C-B12C-07AA-95BA-87F01A0ACDFE}"/>
              </a:ext>
            </a:extLst>
          </p:cNvPr>
          <p:cNvSpPr>
            <a:spLocks noGrp="1"/>
          </p:cNvSpPr>
          <p:nvPr>
            <p:ph type="pic" idx="1"/>
          </p:nvPr>
        </p:nvSpPr>
        <p:spPr>
          <a:xfrm>
            <a:off x="914401" y="1825625"/>
            <a:ext cx="10945336" cy="46169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31C6012-07AC-F72C-95F4-373E145B87AA}"/>
              </a:ext>
            </a:extLst>
          </p:cNvPr>
          <p:cNvSpPr>
            <a:spLocks noGrp="1"/>
          </p:cNvSpPr>
          <p:nvPr>
            <p:ph type="body" sz="half" idx="2"/>
          </p:nvPr>
        </p:nvSpPr>
        <p:spPr>
          <a:xfrm>
            <a:off x="839788" y="1366044"/>
            <a:ext cx="5256211" cy="459582"/>
          </a:xfrm>
        </p:spPr>
        <p:txBody>
          <a:bodyPr/>
          <a:lstStyle>
            <a:lvl1pPr marL="0" indent="0">
              <a:buNone/>
              <a:defRPr sz="1600" b="0" i="0">
                <a:solidFill>
                  <a:srgbClr val="048BEC"/>
                </a:solidFill>
                <a:latin typeface="IBM Plex Sans Light" panose="020B040305020300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6AF1246-FE9F-A0D9-44A8-A07B1F35D0E7}"/>
              </a:ext>
            </a:extLst>
          </p:cNvPr>
          <p:cNvSpPr>
            <a:spLocks noGrp="1"/>
          </p:cNvSpPr>
          <p:nvPr>
            <p:ph type="dt" sz="half" idx="10"/>
          </p:nvPr>
        </p:nvSpPr>
        <p:spPr/>
        <p:txBody>
          <a:bodyPr/>
          <a:lstStyle/>
          <a:p>
            <a:fld id="{DAD30B82-C315-EF46-ADA1-30F46AE24C25}" type="datetimeFigureOut">
              <a:rPr lang="nl-NL" smtClean="0"/>
              <a:t>20-09-2023</a:t>
            </a:fld>
            <a:endParaRPr lang="nl-NL"/>
          </a:p>
        </p:txBody>
      </p:sp>
      <p:sp>
        <p:nvSpPr>
          <p:cNvPr id="6" name="Tijdelijke aanduiding voor voettekst 5">
            <a:extLst>
              <a:ext uri="{FF2B5EF4-FFF2-40B4-BE49-F238E27FC236}">
                <a16:creationId xmlns:a16="http://schemas.microsoft.com/office/drawing/2014/main" id="{9D096B27-0C7A-1E54-F6D0-886FDF400F1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663008F-E384-4215-35B0-DCB0914D42A9}"/>
              </a:ext>
            </a:extLst>
          </p:cNvPr>
          <p:cNvSpPr>
            <a:spLocks noGrp="1"/>
          </p:cNvSpPr>
          <p:nvPr>
            <p:ph type="sldNum" sz="quarter" idx="12"/>
          </p:nvPr>
        </p:nvSpPr>
        <p:spPr/>
        <p:txBody>
          <a:bodyPr/>
          <a:lstStyle/>
          <a:p>
            <a:fld id="{954CE747-A75F-3546-82CA-253856803BA8}" type="slidenum">
              <a:rPr lang="nl-NL" smtClean="0"/>
              <a:t>‹nr.›</a:t>
            </a:fld>
            <a:endParaRPr lang="nl-NL"/>
          </a:p>
        </p:txBody>
      </p:sp>
      <p:pic>
        <p:nvPicPr>
          <p:cNvPr id="2" name="Afbeelding 1">
            <a:extLst>
              <a:ext uri="{FF2B5EF4-FFF2-40B4-BE49-F238E27FC236}">
                <a16:creationId xmlns:a16="http://schemas.microsoft.com/office/drawing/2014/main" id="{08220A17-02C4-88AB-5D63-D5078A4F5CC0}"/>
              </a:ext>
            </a:extLst>
          </p:cNvPr>
          <p:cNvPicPr>
            <a:picLocks noChangeAspect="1"/>
          </p:cNvPicPr>
          <p:nvPr userDrawn="1"/>
        </p:nvPicPr>
        <p:blipFill>
          <a:blip r:embed="rId2"/>
          <a:srcRect/>
          <a:stretch/>
        </p:blipFill>
        <p:spPr>
          <a:xfrm>
            <a:off x="10450743" y="415448"/>
            <a:ext cx="1407810" cy="1410177"/>
          </a:xfrm>
          <a:prstGeom prst="rect">
            <a:avLst/>
          </a:prstGeom>
        </p:spPr>
      </p:pic>
    </p:spTree>
    <p:extLst>
      <p:ext uri="{BB962C8B-B14F-4D97-AF65-F5344CB8AC3E}">
        <p14:creationId xmlns:p14="http://schemas.microsoft.com/office/powerpoint/2010/main" val="1389604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kom_dia 2">
    <p:bg>
      <p:bgPr>
        <a:gradFill>
          <a:gsLst>
            <a:gs pos="100000">
              <a:srgbClr val="E94554"/>
            </a:gs>
            <a:gs pos="0">
              <a:srgbClr val="FFDD00"/>
            </a:gs>
          </a:gsLst>
          <a:lin ang="27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65B49E-E01D-C8F1-6037-771B7488556C}"/>
              </a:ext>
            </a:extLst>
          </p:cNvPr>
          <p:cNvSpPr>
            <a:spLocks noGrp="1"/>
          </p:cNvSpPr>
          <p:nvPr>
            <p:ph type="ctrTitle" hasCustomPrompt="1"/>
          </p:nvPr>
        </p:nvSpPr>
        <p:spPr>
          <a:xfrm>
            <a:off x="1310640" y="2178219"/>
            <a:ext cx="7396480" cy="2387600"/>
          </a:xfrm>
        </p:spPr>
        <p:txBody>
          <a:bodyPr anchor="b">
            <a:normAutofit/>
          </a:bodyPr>
          <a:lstStyle>
            <a:lvl1pPr algn="l">
              <a:defRPr sz="11500" b="0" i="0">
                <a:solidFill>
                  <a:schemeClr val="bg1"/>
                </a:solidFill>
                <a:latin typeface="IBM Plex Sans Light" panose="020B0403050203000203" pitchFamily="34" charset="0"/>
              </a:defRPr>
            </a:lvl1pPr>
          </a:lstStyle>
          <a:p>
            <a:r>
              <a:rPr lang="nl-NL"/>
              <a:t>Welkom!</a:t>
            </a:r>
          </a:p>
        </p:txBody>
      </p:sp>
      <p:sp>
        <p:nvSpPr>
          <p:cNvPr id="3" name="Ondertitel 2">
            <a:extLst>
              <a:ext uri="{FF2B5EF4-FFF2-40B4-BE49-F238E27FC236}">
                <a16:creationId xmlns:a16="http://schemas.microsoft.com/office/drawing/2014/main" id="{781EEC9E-86AF-C6D3-7042-8506F50B6A2B}"/>
              </a:ext>
            </a:extLst>
          </p:cNvPr>
          <p:cNvSpPr>
            <a:spLocks noGrp="1"/>
          </p:cNvSpPr>
          <p:nvPr>
            <p:ph type="subTitle" idx="1" hasCustomPrompt="1"/>
          </p:nvPr>
        </p:nvSpPr>
        <p:spPr>
          <a:xfrm>
            <a:off x="1524000" y="4715828"/>
            <a:ext cx="7086600" cy="1655762"/>
          </a:xfrm>
        </p:spPr>
        <p:txBody>
          <a:bodyPr>
            <a:normAutofit/>
          </a:bodyPr>
          <a:lstStyle>
            <a:lvl1pPr marL="0" indent="0" algn="l">
              <a:lnSpc>
                <a:spcPts val="2000"/>
              </a:lnSpc>
              <a:buNone/>
              <a:defRPr sz="2400" b="0" i="0" cap="all" baseline="0">
                <a:solidFill>
                  <a:schemeClr val="bg1"/>
                </a:solidFill>
                <a:latin typeface="IBM Plex Sans Light" panose="020B04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LOCATIE NAAM EN PLAATS</a:t>
            </a:r>
          </a:p>
          <a:p>
            <a:r>
              <a:rPr lang="nl-NL"/>
              <a:t>DATUM VOLUIT GESCHREVEN</a:t>
            </a:r>
          </a:p>
        </p:txBody>
      </p:sp>
      <p:pic>
        <p:nvPicPr>
          <p:cNvPr id="7" name="Afbeelding 6">
            <a:extLst>
              <a:ext uri="{FF2B5EF4-FFF2-40B4-BE49-F238E27FC236}">
                <a16:creationId xmlns:a16="http://schemas.microsoft.com/office/drawing/2014/main" id="{5AF393CC-D947-3BEC-01AA-9F154BECFC37}"/>
              </a:ext>
            </a:extLst>
          </p:cNvPr>
          <p:cNvPicPr>
            <a:picLocks noChangeAspect="1"/>
          </p:cNvPicPr>
          <p:nvPr userDrawn="1"/>
        </p:nvPicPr>
        <p:blipFill>
          <a:blip r:embed="rId2"/>
          <a:srcRect/>
          <a:stretch/>
        </p:blipFill>
        <p:spPr>
          <a:xfrm>
            <a:off x="9471832" y="4416045"/>
            <a:ext cx="1895306" cy="1898492"/>
          </a:xfrm>
          <a:prstGeom prst="rect">
            <a:avLst/>
          </a:prstGeom>
        </p:spPr>
      </p:pic>
      <p:pic>
        <p:nvPicPr>
          <p:cNvPr id="5" name="Afbeelding 4">
            <a:extLst>
              <a:ext uri="{FF2B5EF4-FFF2-40B4-BE49-F238E27FC236}">
                <a16:creationId xmlns:a16="http://schemas.microsoft.com/office/drawing/2014/main" id="{20F8873C-0244-32C7-D3BE-58D94A713569}"/>
              </a:ext>
            </a:extLst>
          </p:cNvPr>
          <p:cNvPicPr>
            <a:picLocks noChangeAspect="1"/>
          </p:cNvPicPr>
          <p:nvPr userDrawn="1"/>
        </p:nvPicPr>
        <p:blipFill>
          <a:blip r:embed="rId3"/>
          <a:stretch>
            <a:fillRect/>
          </a:stretch>
        </p:blipFill>
        <p:spPr>
          <a:xfrm>
            <a:off x="454494" y="540898"/>
            <a:ext cx="1516546" cy="633869"/>
          </a:xfrm>
          <a:prstGeom prst="rect">
            <a:avLst/>
          </a:prstGeom>
        </p:spPr>
      </p:pic>
      <p:pic>
        <p:nvPicPr>
          <p:cNvPr id="11" name="Afbeelding 10">
            <a:extLst>
              <a:ext uri="{FF2B5EF4-FFF2-40B4-BE49-F238E27FC236}">
                <a16:creationId xmlns:a16="http://schemas.microsoft.com/office/drawing/2014/main" id="{492FA480-8241-8E02-0B99-B8663ED07402}"/>
              </a:ext>
            </a:extLst>
          </p:cNvPr>
          <p:cNvPicPr>
            <a:picLocks noChangeAspect="1"/>
          </p:cNvPicPr>
          <p:nvPr userDrawn="1"/>
        </p:nvPicPr>
        <p:blipFill>
          <a:blip r:embed="rId4"/>
          <a:srcRect/>
          <a:stretch/>
        </p:blipFill>
        <p:spPr>
          <a:xfrm>
            <a:off x="9420961" y="540898"/>
            <a:ext cx="1865778" cy="1977725"/>
          </a:xfrm>
          <a:prstGeom prst="rect">
            <a:avLst/>
          </a:prstGeom>
        </p:spPr>
      </p:pic>
      <p:sp>
        <p:nvSpPr>
          <p:cNvPr id="4" name="Titel 1">
            <a:extLst>
              <a:ext uri="{FF2B5EF4-FFF2-40B4-BE49-F238E27FC236}">
                <a16:creationId xmlns:a16="http://schemas.microsoft.com/office/drawing/2014/main" id="{8FCD152D-9EB8-6E34-13F6-02FD16837A5D}"/>
              </a:ext>
            </a:extLst>
          </p:cNvPr>
          <p:cNvSpPr txBox="1">
            <a:spLocks/>
          </p:cNvSpPr>
          <p:nvPr userDrawn="1"/>
        </p:nvSpPr>
        <p:spPr>
          <a:xfrm>
            <a:off x="8652455" y="2537886"/>
            <a:ext cx="3402790" cy="12100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0" i="0" kern="1200">
                <a:solidFill>
                  <a:schemeClr val="bg1"/>
                </a:solidFill>
                <a:latin typeface="IBM Plex Sans Light" panose="020B0403050203000203" pitchFamily="34" charset="0"/>
                <a:ea typeface="+mj-ea"/>
                <a:cs typeface="+mj-cs"/>
              </a:defRPr>
            </a:lvl1pPr>
          </a:lstStyle>
          <a:p>
            <a:pPr algn="ctr">
              <a:lnSpc>
                <a:spcPts val="5000"/>
              </a:lnSpc>
            </a:pPr>
            <a:r>
              <a:rPr lang="nl-NL" sz="5200"/>
              <a:t>NETWORK</a:t>
            </a:r>
          </a:p>
        </p:txBody>
      </p:sp>
    </p:spTree>
    <p:extLst>
      <p:ext uri="{BB962C8B-B14F-4D97-AF65-F5344CB8AC3E}">
        <p14:creationId xmlns:p14="http://schemas.microsoft.com/office/powerpoint/2010/main" val="309661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 presetClass="entr" presetSubtype="0" fill="hold" nodeType="withEffect">
                  <p:stCondLst>
                    <p:cond delay="100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beelding 4">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CE0CF72C-B12C-07AA-95BA-87F01A0ACDFE}"/>
              </a:ext>
            </a:extLst>
          </p:cNvPr>
          <p:cNvSpPr>
            <a:spLocks noGrp="1"/>
          </p:cNvSpPr>
          <p:nvPr>
            <p:ph type="pic" idx="1"/>
          </p:nvPr>
        </p:nvSpPr>
        <p:spPr>
          <a:xfrm>
            <a:off x="914401" y="365125"/>
            <a:ext cx="10945336" cy="57816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5" name="Tijdelijke aanduiding voor datum 4">
            <a:extLst>
              <a:ext uri="{FF2B5EF4-FFF2-40B4-BE49-F238E27FC236}">
                <a16:creationId xmlns:a16="http://schemas.microsoft.com/office/drawing/2014/main" id="{66AF1246-FE9F-A0D9-44A8-A07B1F35D0E7}"/>
              </a:ext>
            </a:extLst>
          </p:cNvPr>
          <p:cNvSpPr>
            <a:spLocks noGrp="1"/>
          </p:cNvSpPr>
          <p:nvPr>
            <p:ph type="dt" sz="half" idx="10"/>
          </p:nvPr>
        </p:nvSpPr>
        <p:spPr/>
        <p:txBody>
          <a:bodyPr/>
          <a:lstStyle/>
          <a:p>
            <a:fld id="{DAD30B82-C315-EF46-ADA1-30F46AE24C25}" type="datetimeFigureOut">
              <a:rPr lang="nl-NL" smtClean="0"/>
              <a:t>20-09-2023</a:t>
            </a:fld>
            <a:endParaRPr lang="nl-NL"/>
          </a:p>
        </p:txBody>
      </p:sp>
      <p:sp>
        <p:nvSpPr>
          <p:cNvPr id="6" name="Tijdelijke aanduiding voor voettekst 5">
            <a:extLst>
              <a:ext uri="{FF2B5EF4-FFF2-40B4-BE49-F238E27FC236}">
                <a16:creationId xmlns:a16="http://schemas.microsoft.com/office/drawing/2014/main" id="{9D096B27-0C7A-1E54-F6D0-886FDF400F1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663008F-E384-4215-35B0-DCB0914D42A9}"/>
              </a:ext>
            </a:extLst>
          </p:cNvPr>
          <p:cNvSpPr>
            <a:spLocks noGrp="1"/>
          </p:cNvSpPr>
          <p:nvPr>
            <p:ph type="sldNum" sz="quarter" idx="12"/>
          </p:nvPr>
        </p:nvSpPr>
        <p:spPr/>
        <p:txBody>
          <a:bodyPr/>
          <a:lstStyle/>
          <a:p>
            <a:fld id="{954CE747-A75F-3546-82CA-253856803BA8}" type="slidenum">
              <a:rPr lang="nl-NL" smtClean="0"/>
              <a:t>‹nr.›</a:t>
            </a:fld>
            <a:endParaRPr lang="nl-NL"/>
          </a:p>
        </p:txBody>
      </p:sp>
    </p:spTree>
    <p:extLst>
      <p:ext uri="{BB962C8B-B14F-4D97-AF65-F5344CB8AC3E}">
        <p14:creationId xmlns:p14="http://schemas.microsoft.com/office/powerpoint/2010/main" val="3848733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houd van twee 5">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2DD2C03-A06A-DBFE-E84B-07329442AC7E}"/>
              </a:ext>
            </a:extLst>
          </p:cNvPr>
          <p:cNvSpPr>
            <a:spLocks noGrp="1"/>
          </p:cNvSpPr>
          <p:nvPr>
            <p:ph sz="half" idx="1"/>
          </p:nvPr>
        </p:nvSpPr>
        <p:spPr>
          <a:xfrm>
            <a:off x="838200" y="1825625"/>
            <a:ext cx="5181600" cy="4351338"/>
          </a:xfrm>
        </p:spPr>
        <p:txBody>
          <a:bodyPr>
            <a:normAutofit/>
          </a:bodyPr>
          <a:lstStyle>
            <a:lvl1pPr>
              <a:defRPr sz="2400" b="0" i="0">
                <a:latin typeface="IBM Plex Sans" panose="020B0503050203000203" pitchFamily="34" charset="0"/>
              </a:defRPr>
            </a:lvl1pPr>
            <a:lvl2pPr>
              <a:defRPr sz="2000" b="0" i="0">
                <a:latin typeface="IBM Plex Sans" panose="020B0503050203000203" pitchFamily="34" charset="0"/>
              </a:defRPr>
            </a:lvl2pPr>
            <a:lvl3pPr>
              <a:defRPr sz="1800" b="0" i="0">
                <a:latin typeface="IBM Plex Sans" panose="020B0503050203000203" pitchFamily="34" charset="0"/>
              </a:defRPr>
            </a:lvl3pPr>
            <a:lvl4pPr>
              <a:defRPr sz="1600" b="0" i="0">
                <a:latin typeface="IBM Plex Sans" panose="020B0503050203000203" pitchFamily="34" charset="0"/>
              </a:defRPr>
            </a:lvl4pPr>
            <a:lvl5pPr>
              <a:defRPr sz="1600" b="0" i="0">
                <a:latin typeface="IBM Plex Sans" panose="020B0503050203000203"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1759BC5-4131-FF79-FAD4-4F4AD8EE2BFB}"/>
              </a:ext>
            </a:extLst>
          </p:cNvPr>
          <p:cNvSpPr>
            <a:spLocks noGrp="1"/>
          </p:cNvSpPr>
          <p:nvPr>
            <p:ph sz="half" idx="2"/>
          </p:nvPr>
        </p:nvSpPr>
        <p:spPr>
          <a:xfrm>
            <a:off x="6172200" y="1825625"/>
            <a:ext cx="5181600" cy="4351338"/>
          </a:xfrm>
        </p:spPr>
        <p:txBody>
          <a:bodyPr>
            <a:normAutofit/>
          </a:bodyPr>
          <a:lstStyle>
            <a:lvl1pPr>
              <a:defRPr sz="2400" b="0" i="0">
                <a:latin typeface="IBM Plex Sans" panose="020B0503050203000203" pitchFamily="34" charset="0"/>
              </a:defRPr>
            </a:lvl1pPr>
            <a:lvl2pPr>
              <a:defRPr sz="2000" b="0" i="0">
                <a:latin typeface="IBM Plex Sans" panose="020B0503050203000203" pitchFamily="34" charset="0"/>
              </a:defRPr>
            </a:lvl2pPr>
            <a:lvl3pPr>
              <a:defRPr sz="1800" b="0" i="0">
                <a:latin typeface="IBM Plex Sans" panose="020B0503050203000203" pitchFamily="34" charset="0"/>
              </a:defRPr>
            </a:lvl3pPr>
            <a:lvl4pPr>
              <a:defRPr sz="1600" b="0" i="0">
                <a:latin typeface="IBM Plex Sans" panose="020B0503050203000203" pitchFamily="34" charset="0"/>
              </a:defRPr>
            </a:lvl4pPr>
            <a:lvl5pPr>
              <a:defRPr sz="1600" b="0" i="0">
                <a:latin typeface="IBM Plex Sans" panose="020B0503050203000203"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datum 13">
            <a:extLst>
              <a:ext uri="{FF2B5EF4-FFF2-40B4-BE49-F238E27FC236}">
                <a16:creationId xmlns:a16="http://schemas.microsoft.com/office/drawing/2014/main" id="{DC4B9017-48AF-0A5F-8126-E49774166F3A}"/>
              </a:ext>
            </a:extLst>
          </p:cNvPr>
          <p:cNvSpPr>
            <a:spLocks noGrp="1"/>
          </p:cNvSpPr>
          <p:nvPr>
            <p:ph type="dt" sz="half" idx="10"/>
          </p:nvPr>
        </p:nvSpPr>
        <p:spPr/>
        <p:txBody>
          <a:bodyPr/>
          <a:lstStyle>
            <a:lvl1pPr>
              <a:defRPr b="0" i="0">
                <a:solidFill>
                  <a:srgbClr val="048BEC"/>
                </a:solidFill>
                <a:latin typeface="IBM Plex Sans Light" panose="020B0403050203000203" pitchFamily="34" charset="0"/>
              </a:defRPr>
            </a:lvl1pPr>
          </a:lstStyle>
          <a:p>
            <a:endParaRPr lang="nl-NL"/>
          </a:p>
        </p:txBody>
      </p:sp>
      <p:sp>
        <p:nvSpPr>
          <p:cNvPr id="15" name="Tijdelijke aanduiding voor voettekst 14">
            <a:extLst>
              <a:ext uri="{FF2B5EF4-FFF2-40B4-BE49-F238E27FC236}">
                <a16:creationId xmlns:a16="http://schemas.microsoft.com/office/drawing/2014/main" id="{C426D1AB-9C9D-AADC-AEED-EF7136DFBB34}"/>
              </a:ext>
            </a:extLst>
          </p:cNvPr>
          <p:cNvSpPr>
            <a:spLocks noGrp="1"/>
          </p:cNvSpPr>
          <p:nvPr>
            <p:ph type="ftr" sz="quarter" idx="11"/>
          </p:nvPr>
        </p:nvSpPr>
        <p:spPr/>
        <p:txBody>
          <a:bodyPr/>
          <a:lstStyle>
            <a:lvl1pPr>
              <a:defRPr b="0" i="0">
                <a:solidFill>
                  <a:srgbClr val="048BEC"/>
                </a:solidFill>
                <a:latin typeface="IBM Plex Sans Light" panose="020B0403050203000203" pitchFamily="34" charset="0"/>
              </a:defRPr>
            </a:lvl1pPr>
          </a:lstStyle>
          <a:p>
            <a:endParaRPr lang="nl-NL"/>
          </a:p>
        </p:txBody>
      </p:sp>
      <p:sp>
        <p:nvSpPr>
          <p:cNvPr id="16" name="Tijdelijke aanduiding voor dianummer 15">
            <a:extLst>
              <a:ext uri="{FF2B5EF4-FFF2-40B4-BE49-F238E27FC236}">
                <a16:creationId xmlns:a16="http://schemas.microsoft.com/office/drawing/2014/main" id="{319604F0-BB97-3179-2116-ACF0F141A9BA}"/>
              </a:ext>
            </a:extLst>
          </p:cNvPr>
          <p:cNvSpPr>
            <a:spLocks noGrp="1"/>
          </p:cNvSpPr>
          <p:nvPr>
            <p:ph type="sldNum" sz="quarter" idx="12"/>
          </p:nvPr>
        </p:nvSpPr>
        <p:spPr/>
        <p:txBody>
          <a:bodyPr/>
          <a:lstStyle>
            <a:lvl1pPr>
              <a:defRPr b="0" i="0">
                <a:solidFill>
                  <a:srgbClr val="048BEC"/>
                </a:solidFill>
                <a:latin typeface="IBM Plex Sans Light" panose="020B0403050203000203" pitchFamily="34" charset="0"/>
              </a:defRPr>
            </a:lvl1pPr>
          </a:lstStyle>
          <a:p>
            <a:endParaRPr lang="nl-NL"/>
          </a:p>
        </p:txBody>
      </p:sp>
      <p:sp>
        <p:nvSpPr>
          <p:cNvPr id="17" name="Titel 16">
            <a:extLst>
              <a:ext uri="{FF2B5EF4-FFF2-40B4-BE49-F238E27FC236}">
                <a16:creationId xmlns:a16="http://schemas.microsoft.com/office/drawing/2014/main" id="{85DD0D4F-9371-18DA-D4D6-17A7961B38E6}"/>
              </a:ext>
            </a:extLst>
          </p:cNvPr>
          <p:cNvSpPr>
            <a:spLocks noGrp="1"/>
          </p:cNvSpPr>
          <p:nvPr>
            <p:ph type="title" hasCustomPrompt="1"/>
          </p:nvPr>
        </p:nvSpPr>
        <p:spPr/>
        <p:txBody>
          <a:bodyPr>
            <a:normAutofit/>
          </a:bodyPr>
          <a:lstStyle>
            <a:lvl1pPr>
              <a:defRPr sz="3600" b="0" i="0">
                <a:solidFill>
                  <a:srgbClr val="048BEC"/>
                </a:solidFill>
                <a:latin typeface="IBM Plex Sans" panose="020B0503050203000203" pitchFamily="34" charset="0"/>
              </a:defRPr>
            </a:lvl1pPr>
          </a:lstStyle>
          <a:p>
            <a:r>
              <a:rPr lang="nl-NL" err="1"/>
              <a:t>Heading</a:t>
            </a:r>
            <a:endParaRPr lang="nl-NL"/>
          </a:p>
        </p:txBody>
      </p:sp>
      <p:pic>
        <p:nvPicPr>
          <p:cNvPr id="2" name="Afbeelding 1">
            <a:extLst>
              <a:ext uri="{FF2B5EF4-FFF2-40B4-BE49-F238E27FC236}">
                <a16:creationId xmlns:a16="http://schemas.microsoft.com/office/drawing/2014/main" id="{E1070E7C-C6ED-6815-E47E-61C0A5775CD2}"/>
              </a:ext>
            </a:extLst>
          </p:cNvPr>
          <p:cNvPicPr>
            <a:picLocks noChangeAspect="1"/>
          </p:cNvPicPr>
          <p:nvPr userDrawn="1"/>
        </p:nvPicPr>
        <p:blipFill>
          <a:blip r:embed="rId2"/>
          <a:srcRect/>
          <a:stretch/>
        </p:blipFill>
        <p:spPr>
          <a:xfrm>
            <a:off x="10450743" y="415448"/>
            <a:ext cx="1407810" cy="1410177"/>
          </a:xfrm>
          <a:prstGeom prst="rect">
            <a:avLst/>
          </a:prstGeom>
        </p:spPr>
      </p:pic>
    </p:spTree>
    <p:extLst>
      <p:ext uri="{BB962C8B-B14F-4D97-AF65-F5344CB8AC3E}">
        <p14:creationId xmlns:p14="http://schemas.microsoft.com/office/powerpoint/2010/main" val="402121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oud met bijschrift 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150414-9450-B8BA-3780-2CAE5C5F2355}"/>
              </a:ext>
            </a:extLst>
          </p:cNvPr>
          <p:cNvSpPr>
            <a:spLocks noGrp="1"/>
          </p:cNvSpPr>
          <p:nvPr>
            <p:ph type="title"/>
          </p:nvPr>
        </p:nvSpPr>
        <p:spPr>
          <a:xfrm>
            <a:off x="839788" y="457200"/>
            <a:ext cx="3932237" cy="1600200"/>
          </a:xfrm>
        </p:spPr>
        <p:txBody>
          <a:bodyPr anchor="b"/>
          <a:lstStyle>
            <a:lvl1pPr>
              <a:defRPr sz="3200" b="0" i="0">
                <a:solidFill>
                  <a:srgbClr val="048BEC"/>
                </a:solidFill>
                <a:latin typeface="IBM Plex Sans" panose="020B0503050203000203" pitchFamily="34" charset="0"/>
              </a:defRPr>
            </a:lvl1pPr>
          </a:lstStyle>
          <a:p>
            <a:r>
              <a:rPr lang="nl-NL"/>
              <a:t>Klik om stijl te bewerken</a:t>
            </a:r>
          </a:p>
        </p:txBody>
      </p:sp>
      <p:sp>
        <p:nvSpPr>
          <p:cNvPr id="3" name="Tijdelijke aanduiding voor inhoud 2">
            <a:extLst>
              <a:ext uri="{FF2B5EF4-FFF2-40B4-BE49-F238E27FC236}">
                <a16:creationId xmlns:a16="http://schemas.microsoft.com/office/drawing/2014/main" id="{73E95A04-8B89-088F-B001-0C0655FF069A}"/>
              </a:ext>
            </a:extLst>
          </p:cNvPr>
          <p:cNvSpPr>
            <a:spLocks noGrp="1"/>
          </p:cNvSpPr>
          <p:nvPr>
            <p:ph idx="1"/>
          </p:nvPr>
        </p:nvSpPr>
        <p:spPr>
          <a:xfrm>
            <a:off x="5183188" y="2223437"/>
            <a:ext cx="6172200" cy="4023360"/>
          </a:xfrm>
        </p:spPr>
        <p:txBody>
          <a:bodyPr/>
          <a:lstStyle>
            <a:lvl1pPr>
              <a:defRPr sz="3200" b="0" i="0">
                <a:latin typeface="IBM Plex Sans" panose="020B0503050203000203" pitchFamily="34" charset="0"/>
              </a:defRPr>
            </a:lvl1pPr>
            <a:lvl2pPr>
              <a:defRPr sz="2800" b="0" i="0">
                <a:latin typeface="IBM Plex Sans" panose="020B0503050203000203" pitchFamily="34" charset="0"/>
              </a:defRPr>
            </a:lvl2pPr>
            <a:lvl3pPr>
              <a:defRPr sz="2400" b="0" i="0">
                <a:latin typeface="IBM Plex Sans" panose="020B0503050203000203" pitchFamily="34" charset="0"/>
              </a:defRPr>
            </a:lvl3pPr>
            <a:lvl4pPr>
              <a:defRPr sz="2000" b="0" i="0">
                <a:latin typeface="IBM Plex Sans" panose="020B0503050203000203" pitchFamily="34" charset="0"/>
              </a:defRPr>
            </a:lvl4pPr>
            <a:lvl5pPr>
              <a:defRPr sz="2000" b="0" i="0">
                <a:latin typeface="IBM Plex Sans" panose="020B0503050203000203" pitchFamily="34" charset="0"/>
              </a:defRPr>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4BF6B9C-C428-F7FA-7334-EADC12FFEEAB}"/>
              </a:ext>
            </a:extLst>
          </p:cNvPr>
          <p:cNvSpPr>
            <a:spLocks noGrp="1"/>
          </p:cNvSpPr>
          <p:nvPr>
            <p:ph type="body" sz="half" idx="2"/>
          </p:nvPr>
        </p:nvSpPr>
        <p:spPr>
          <a:xfrm>
            <a:off x="839788" y="2223435"/>
            <a:ext cx="3932237" cy="3927107"/>
          </a:xfrm>
        </p:spPr>
        <p:txBody>
          <a:bodyPr/>
          <a:lstStyle>
            <a:lvl1pPr marL="0" indent="0">
              <a:buNone/>
              <a:defRPr sz="1600" b="0" i="0">
                <a:latin typeface="IBM Plex Sans" panose="020B050305020300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pic>
        <p:nvPicPr>
          <p:cNvPr id="8" name="Afbeelding 7">
            <a:extLst>
              <a:ext uri="{FF2B5EF4-FFF2-40B4-BE49-F238E27FC236}">
                <a16:creationId xmlns:a16="http://schemas.microsoft.com/office/drawing/2014/main" id="{C6A2C7D8-CEAB-74B6-5055-08D4C9681997}"/>
              </a:ext>
            </a:extLst>
          </p:cNvPr>
          <p:cNvPicPr>
            <a:picLocks noChangeAspect="1"/>
          </p:cNvPicPr>
          <p:nvPr userDrawn="1"/>
        </p:nvPicPr>
        <p:blipFill>
          <a:blip r:embed="rId2"/>
          <a:srcRect/>
          <a:stretch/>
        </p:blipFill>
        <p:spPr>
          <a:xfrm>
            <a:off x="10450743" y="415448"/>
            <a:ext cx="1407810" cy="1410177"/>
          </a:xfrm>
          <a:prstGeom prst="rect">
            <a:avLst/>
          </a:prstGeom>
        </p:spPr>
      </p:pic>
      <p:sp>
        <p:nvSpPr>
          <p:cNvPr id="9" name="Tijdelijke aanduiding voor datum 13">
            <a:extLst>
              <a:ext uri="{FF2B5EF4-FFF2-40B4-BE49-F238E27FC236}">
                <a16:creationId xmlns:a16="http://schemas.microsoft.com/office/drawing/2014/main" id="{30609B97-A2F5-DAAD-D733-0B40B642D4CC}"/>
              </a:ext>
            </a:extLst>
          </p:cNvPr>
          <p:cNvSpPr>
            <a:spLocks noGrp="1"/>
          </p:cNvSpPr>
          <p:nvPr>
            <p:ph type="dt" sz="half" idx="10"/>
          </p:nvPr>
        </p:nvSpPr>
        <p:spPr>
          <a:xfrm>
            <a:off x="838200" y="6356350"/>
            <a:ext cx="2743200" cy="365125"/>
          </a:xfrm>
        </p:spPr>
        <p:txBody>
          <a:bodyPr/>
          <a:lstStyle>
            <a:lvl1pPr>
              <a:defRPr b="0" i="0">
                <a:solidFill>
                  <a:srgbClr val="048BEC"/>
                </a:solidFill>
                <a:latin typeface="IBM Plex Sans Light" panose="020B0403050203000203" pitchFamily="34" charset="0"/>
              </a:defRPr>
            </a:lvl1pPr>
          </a:lstStyle>
          <a:p>
            <a:endParaRPr lang="nl-NL"/>
          </a:p>
        </p:txBody>
      </p:sp>
      <p:sp>
        <p:nvSpPr>
          <p:cNvPr id="10" name="Tijdelijke aanduiding voor voettekst 14">
            <a:extLst>
              <a:ext uri="{FF2B5EF4-FFF2-40B4-BE49-F238E27FC236}">
                <a16:creationId xmlns:a16="http://schemas.microsoft.com/office/drawing/2014/main" id="{F39569B3-45EB-5DEA-3C81-9CC1E30F1AA8}"/>
              </a:ext>
            </a:extLst>
          </p:cNvPr>
          <p:cNvSpPr>
            <a:spLocks noGrp="1"/>
          </p:cNvSpPr>
          <p:nvPr>
            <p:ph type="ftr" sz="quarter" idx="11"/>
          </p:nvPr>
        </p:nvSpPr>
        <p:spPr>
          <a:xfrm>
            <a:off x="4038600" y="6356350"/>
            <a:ext cx="4114800" cy="365125"/>
          </a:xfrm>
        </p:spPr>
        <p:txBody>
          <a:bodyPr/>
          <a:lstStyle>
            <a:lvl1pPr>
              <a:defRPr b="0" i="0">
                <a:solidFill>
                  <a:srgbClr val="048BEC"/>
                </a:solidFill>
                <a:latin typeface="IBM Plex Sans Light" panose="020B0403050203000203" pitchFamily="34" charset="0"/>
              </a:defRPr>
            </a:lvl1pPr>
          </a:lstStyle>
          <a:p>
            <a:endParaRPr lang="nl-NL"/>
          </a:p>
        </p:txBody>
      </p:sp>
      <p:sp>
        <p:nvSpPr>
          <p:cNvPr id="11" name="Tijdelijke aanduiding voor dianummer 15">
            <a:extLst>
              <a:ext uri="{FF2B5EF4-FFF2-40B4-BE49-F238E27FC236}">
                <a16:creationId xmlns:a16="http://schemas.microsoft.com/office/drawing/2014/main" id="{1BBB03C6-E671-8C3D-F8C0-CFEB2ABF4073}"/>
              </a:ext>
            </a:extLst>
          </p:cNvPr>
          <p:cNvSpPr>
            <a:spLocks noGrp="1"/>
          </p:cNvSpPr>
          <p:nvPr>
            <p:ph type="sldNum" sz="quarter" idx="12"/>
          </p:nvPr>
        </p:nvSpPr>
        <p:spPr>
          <a:xfrm>
            <a:off x="8610600" y="6356350"/>
            <a:ext cx="2743200" cy="365125"/>
          </a:xfrm>
        </p:spPr>
        <p:txBody>
          <a:bodyPr/>
          <a:lstStyle>
            <a:lvl1pPr>
              <a:defRPr b="0" i="0">
                <a:solidFill>
                  <a:srgbClr val="048BEC"/>
                </a:solidFill>
                <a:latin typeface="IBM Plex Sans Light" panose="020B0403050203000203" pitchFamily="34" charset="0"/>
              </a:defRPr>
            </a:lvl1pPr>
          </a:lstStyle>
          <a:p>
            <a:endParaRPr lang="nl-NL"/>
          </a:p>
        </p:txBody>
      </p:sp>
    </p:spTree>
    <p:extLst>
      <p:ext uri="{BB962C8B-B14F-4D97-AF65-F5344CB8AC3E}">
        <p14:creationId xmlns:p14="http://schemas.microsoft.com/office/powerpoint/2010/main" val="3482650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prekers - network">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1F70C180-B230-A4D2-9DF0-425664FD2D49}"/>
              </a:ext>
            </a:extLst>
          </p:cNvPr>
          <p:cNvSpPr/>
          <p:nvPr userDrawn="1"/>
        </p:nvSpPr>
        <p:spPr>
          <a:xfrm>
            <a:off x="8610600" y="0"/>
            <a:ext cx="3581400" cy="6858000"/>
          </a:xfrm>
          <a:prstGeom prst="rect">
            <a:avLst/>
          </a:prstGeom>
          <a:gradFill>
            <a:gsLst>
              <a:gs pos="0">
                <a:srgbClr val="048BEC"/>
              </a:gs>
              <a:gs pos="100000">
                <a:srgbClr val="05419B"/>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6FB1A898-0376-D527-CE93-365C69BB135D}"/>
              </a:ext>
            </a:extLst>
          </p:cNvPr>
          <p:cNvPicPr>
            <a:picLocks noChangeAspect="1"/>
          </p:cNvPicPr>
          <p:nvPr userDrawn="1"/>
        </p:nvPicPr>
        <p:blipFill>
          <a:blip r:embed="rId2"/>
          <a:srcRect/>
          <a:stretch/>
        </p:blipFill>
        <p:spPr>
          <a:xfrm>
            <a:off x="9471832" y="857832"/>
            <a:ext cx="1895306" cy="1898492"/>
          </a:xfrm>
          <a:prstGeom prst="rect">
            <a:avLst/>
          </a:prstGeom>
        </p:spPr>
      </p:pic>
      <p:sp>
        <p:nvSpPr>
          <p:cNvPr id="2" name="Titel 1">
            <a:extLst>
              <a:ext uri="{FF2B5EF4-FFF2-40B4-BE49-F238E27FC236}">
                <a16:creationId xmlns:a16="http://schemas.microsoft.com/office/drawing/2014/main" id="{BA433052-86F0-E5F9-89DA-D964134C0670}"/>
              </a:ext>
            </a:extLst>
          </p:cNvPr>
          <p:cNvSpPr>
            <a:spLocks noGrp="1"/>
          </p:cNvSpPr>
          <p:nvPr>
            <p:ph type="title" hasCustomPrompt="1"/>
          </p:nvPr>
        </p:nvSpPr>
        <p:spPr>
          <a:xfrm>
            <a:off x="838200" y="365125"/>
            <a:ext cx="7207710" cy="1325563"/>
          </a:xfrm>
        </p:spPr>
        <p:txBody>
          <a:bodyPr>
            <a:normAutofit/>
          </a:bodyPr>
          <a:lstStyle>
            <a:lvl1pPr>
              <a:defRPr sz="3600" b="0" i="0">
                <a:solidFill>
                  <a:srgbClr val="048BEC"/>
                </a:solidFill>
                <a:latin typeface="IBM Plex Sans" panose="020B0503050203000203" pitchFamily="34" charset="0"/>
              </a:defRPr>
            </a:lvl1pPr>
          </a:lstStyle>
          <a:p>
            <a:r>
              <a:rPr lang="nl-NL" err="1"/>
              <a:t>Upcoming</a:t>
            </a:r>
            <a:r>
              <a:rPr lang="nl-NL"/>
              <a:t> Events</a:t>
            </a:r>
          </a:p>
        </p:txBody>
      </p:sp>
      <p:sp>
        <p:nvSpPr>
          <p:cNvPr id="3" name="Tijdelijke aanduiding voor inhoud 2">
            <a:extLst>
              <a:ext uri="{FF2B5EF4-FFF2-40B4-BE49-F238E27FC236}">
                <a16:creationId xmlns:a16="http://schemas.microsoft.com/office/drawing/2014/main" id="{184EB27B-7594-0E14-01DC-3043FD020F4C}"/>
              </a:ext>
            </a:extLst>
          </p:cNvPr>
          <p:cNvSpPr>
            <a:spLocks noGrp="1"/>
          </p:cNvSpPr>
          <p:nvPr>
            <p:ph idx="1" hasCustomPrompt="1"/>
          </p:nvPr>
        </p:nvSpPr>
        <p:spPr>
          <a:xfrm>
            <a:off x="878473" y="1473201"/>
            <a:ext cx="2420486" cy="540850"/>
          </a:xfrm>
        </p:spPr>
        <p:txBody>
          <a:bodyPr>
            <a:normAutofit/>
          </a:bodyPr>
          <a:lstStyle>
            <a:lvl1pPr marL="0" indent="0">
              <a:lnSpc>
                <a:spcPct val="100000"/>
              </a:lnSpc>
              <a:buNone/>
              <a:defRPr sz="1400" b="0" i="0">
                <a:solidFill>
                  <a:schemeClr val="tx1"/>
                </a:solidFill>
                <a:latin typeface="IBM Plex Sans SemiBold" panose="020B0503050203000203" pitchFamily="34" charset="0"/>
              </a:defRPr>
            </a:lvl1pPr>
          </a:lstStyle>
          <a:p>
            <a:r>
              <a:rPr lang="nl-NL">
                <a:effectLst/>
                <a:latin typeface="IBM Plex Sans" panose="020B0503050203000203" pitchFamily="34" charset="0"/>
              </a:rPr>
              <a:t>Naam Event - datum</a:t>
            </a:r>
          </a:p>
        </p:txBody>
      </p:sp>
      <p:sp>
        <p:nvSpPr>
          <p:cNvPr id="19" name="Tijdelijke aanduiding voor datum 18">
            <a:extLst>
              <a:ext uri="{FF2B5EF4-FFF2-40B4-BE49-F238E27FC236}">
                <a16:creationId xmlns:a16="http://schemas.microsoft.com/office/drawing/2014/main" id="{C49356FC-17C9-00A1-B883-3039293466A5}"/>
              </a:ext>
            </a:extLst>
          </p:cNvPr>
          <p:cNvSpPr>
            <a:spLocks noGrp="1"/>
          </p:cNvSpPr>
          <p:nvPr>
            <p:ph type="dt" sz="half" idx="10"/>
          </p:nvPr>
        </p:nvSpPr>
        <p:spPr/>
        <p:txBody>
          <a:bodyPr/>
          <a:lstStyle>
            <a:lvl1pPr>
              <a:defRPr b="0" i="0">
                <a:solidFill>
                  <a:srgbClr val="048BEC"/>
                </a:solidFill>
                <a:latin typeface="IBM Plex Sans Light" panose="020B0403050203000203" pitchFamily="34" charset="0"/>
              </a:defRPr>
            </a:lvl1pPr>
          </a:lstStyle>
          <a:p>
            <a:endParaRPr lang="nl-NL"/>
          </a:p>
        </p:txBody>
      </p:sp>
      <p:sp>
        <p:nvSpPr>
          <p:cNvPr id="20" name="Tijdelijke aanduiding voor voettekst 19">
            <a:extLst>
              <a:ext uri="{FF2B5EF4-FFF2-40B4-BE49-F238E27FC236}">
                <a16:creationId xmlns:a16="http://schemas.microsoft.com/office/drawing/2014/main" id="{55240F9B-83F6-0770-0230-9D2F25E750D5}"/>
              </a:ext>
            </a:extLst>
          </p:cNvPr>
          <p:cNvSpPr>
            <a:spLocks noGrp="1"/>
          </p:cNvSpPr>
          <p:nvPr>
            <p:ph type="ftr" sz="quarter" idx="11"/>
          </p:nvPr>
        </p:nvSpPr>
        <p:spPr/>
        <p:txBody>
          <a:bodyPr/>
          <a:lstStyle>
            <a:lvl1pPr>
              <a:defRPr b="0" i="0">
                <a:solidFill>
                  <a:srgbClr val="048BEC"/>
                </a:solidFill>
                <a:latin typeface="IBM Plex Sans Light" panose="020B0403050203000203" pitchFamily="34" charset="0"/>
              </a:defRPr>
            </a:lvl1pPr>
          </a:lstStyle>
          <a:p>
            <a:endParaRPr lang="nl-NL"/>
          </a:p>
        </p:txBody>
      </p:sp>
      <p:sp>
        <p:nvSpPr>
          <p:cNvPr id="16" name="Tijdelijke aanduiding voor inhoud 2">
            <a:extLst>
              <a:ext uri="{FF2B5EF4-FFF2-40B4-BE49-F238E27FC236}">
                <a16:creationId xmlns:a16="http://schemas.microsoft.com/office/drawing/2014/main" id="{F408E156-7BD5-F134-A624-24B82A046940}"/>
              </a:ext>
            </a:extLst>
          </p:cNvPr>
          <p:cNvSpPr>
            <a:spLocks noGrp="1"/>
          </p:cNvSpPr>
          <p:nvPr>
            <p:ph idx="14" hasCustomPrompt="1"/>
          </p:nvPr>
        </p:nvSpPr>
        <p:spPr>
          <a:xfrm>
            <a:off x="905674" y="3912658"/>
            <a:ext cx="2477873"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Event - datum</a:t>
            </a:r>
          </a:p>
        </p:txBody>
      </p:sp>
      <p:sp>
        <p:nvSpPr>
          <p:cNvPr id="14" name="Rechthoek 13">
            <a:extLst>
              <a:ext uri="{FF2B5EF4-FFF2-40B4-BE49-F238E27FC236}">
                <a16:creationId xmlns:a16="http://schemas.microsoft.com/office/drawing/2014/main" id="{0D3CB6AE-711F-59EF-5F34-F08BDDA6B3A2}"/>
              </a:ext>
            </a:extLst>
          </p:cNvPr>
          <p:cNvSpPr/>
          <p:nvPr userDrawn="1"/>
        </p:nvSpPr>
        <p:spPr>
          <a:xfrm>
            <a:off x="983351" y="2014050"/>
            <a:ext cx="2340874" cy="165587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49B50E0F-E84B-6F77-4EBD-AA611D32B015}"/>
              </a:ext>
            </a:extLst>
          </p:cNvPr>
          <p:cNvSpPr/>
          <p:nvPr userDrawn="1"/>
        </p:nvSpPr>
        <p:spPr>
          <a:xfrm>
            <a:off x="3469376" y="2014050"/>
            <a:ext cx="2340874" cy="165587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DA6D3C36-E583-8B38-E4A0-7B4FF188AC52}"/>
              </a:ext>
            </a:extLst>
          </p:cNvPr>
          <p:cNvSpPr/>
          <p:nvPr userDrawn="1"/>
        </p:nvSpPr>
        <p:spPr>
          <a:xfrm>
            <a:off x="5964926" y="2014050"/>
            <a:ext cx="2340874" cy="165587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ijdelijke aanduiding voor inhoud 2">
            <a:extLst>
              <a:ext uri="{FF2B5EF4-FFF2-40B4-BE49-F238E27FC236}">
                <a16:creationId xmlns:a16="http://schemas.microsoft.com/office/drawing/2014/main" id="{D66ED98A-27DF-4D2F-A851-C87B50F6EF6B}"/>
              </a:ext>
            </a:extLst>
          </p:cNvPr>
          <p:cNvSpPr>
            <a:spLocks noGrp="1"/>
          </p:cNvSpPr>
          <p:nvPr>
            <p:ph idx="17" hasCustomPrompt="1"/>
          </p:nvPr>
        </p:nvSpPr>
        <p:spPr>
          <a:xfrm>
            <a:off x="3383548" y="1473201"/>
            <a:ext cx="2420486" cy="540850"/>
          </a:xfrm>
        </p:spPr>
        <p:txBody>
          <a:bodyPr>
            <a:normAutofit/>
          </a:bodyPr>
          <a:lstStyle>
            <a:lvl1pPr marL="0" indent="0">
              <a:lnSpc>
                <a:spcPct val="100000"/>
              </a:lnSpc>
              <a:buNone/>
              <a:defRPr sz="1400" b="0" i="0">
                <a:solidFill>
                  <a:schemeClr val="tx1"/>
                </a:solidFill>
                <a:latin typeface="IBM Plex Sans SemiBold" panose="020B0503050203000203" pitchFamily="34" charset="0"/>
              </a:defRPr>
            </a:lvl1pPr>
          </a:lstStyle>
          <a:p>
            <a:r>
              <a:rPr lang="nl-NL">
                <a:effectLst/>
                <a:latin typeface="IBM Plex Sans" panose="020B0503050203000203" pitchFamily="34" charset="0"/>
              </a:rPr>
              <a:t>Naam Event - datum</a:t>
            </a:r>
          </a:p>
        </p:txBody>
      </p:sp>
      <p:sp>
        <p:nvSpPr>
          <p:cNvPr id="27" name="Tijdelijke aanduiding voor inhoud 2">
            <a:extLst>
              <a:ext uri="{FF2B5EF4-FFF2-40B4-BE49-F238E27FC236}">
                <a16:creationId xmlns:a16="http://schemas.microsoft.com/office/drawing/2014/main" id="{2BA30251-1542-4F39-BBCE-0FB3F508EFE9}"/>
              </a:ext>
            </a:extLst>
          </p:cNvPr>
          <p:cNvSpPr>
            <a:spLocks noGrp="1"/>
          </p:cNvSpPr>
          <p:nvPr>
            <p:ph idx="18" hasCustomPrompt="1"/>
          </p:nvPr>
        </p:nvSpPr>
        <p:spPr>
          <a:xfrm>
            <a:off x="5869573" y="1473201"/>
            <a:ext cx="2420486" cy="540850"/>
          </a:xfrm>
        </p:spPr>
        <p:txBody>
          <a:bodyPr>
            <a:normAutofit/>
          </a:bodyPr>
          <a:lstStyle>
            <a:lvl1pPr marL="0" indent="0">
              <a:lnSpc>
                <a:spcPct val="100000"/>
              </a:lnSpc>
              <a:buNone/>
              <a:defRPr sz="1400" b="0" i="0">
                <a:solidFill>
                  <a:schemeClr val="tx1"/>
                </a:solidFill>
                <a:latin typeface="IBM Plex Sans SemiBold" panose="020B0503050203000203" pitchFamily="34" charset="0"/>
              </a:defRPr>
            </a:lvl1pPr>
          </a:lstStyle>
          <a:p>
            <a:r>
              <a:rPr lang="nl-NL">
                <a:effectLst/>
                <a:latin typeface="IBM Plex Sans" panose="020B0503050203000203" pitchFamily="34" charset="0"/>
              </a:rPr>
              <a:t>Naam Event - datum</a:t>
            </a:r>
          </a:p>
        </p:txBody>
      </p:sp>
      <p:sp>
        <p:nvSpPr>
          <p:cNvPr id="28" name="Rechthoek 27">
            <a:extLst>
              <a:ext uri="{FF2B5EF4-FFF2-40B4-BE49-F238E27FC236}">
                <a16:creationId xmlns:a16="http://schemas.microsoft.com/office/drawing/2014/main" id="{575275CD-5B27-3EEE-3CC5-9B00E05CED95}"/>
              </a:ext>
            </a:extLst>
          </p:cNvPr>
          <p:cNvSpPr/>
          <p:nvPr userDrawn="1"/>
        </p:nvSpPr>
        <p:spPr>
          <a:xfrm>
            <a:off x="983351" y="4442925"/>
            <a:ext cx="2340874" cy="165587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ijdelijke aanduiding voor inhoud 2">
            <a:extLst>
              <a:ext uri="{FF2B5EF4-FFF2-40B4-BE49-F238E27FC236}">
                <a16:creationId xmlns:a16="http://schemas.microsoft.com/office/drawing/2014/main" id="{9B7DACF5-E006-74F2-D99C-DED6177D150C}"/>
              </a:ext>
            </a:extLst>
          </p:cNvPr>
          <p:cNvSpPr>
            <a:spLocks noGrp="1"/>
          </p:cNvSpPr>
          <p:nvPr>
            <p:ph idx="19" hasCustomPrompt="1"/>
          </p:nvPr>
        </p:nvSpPr>
        <p:spPr>
          <a:xfrm>
            <a:off x="3382174" y="3912658"/>
            <a:ext cx="2477873"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Event - datum</a:t>
            </a:r>
          </a:p>
        </p:txBody>
      </p:sp>
      <p:sp>
        <p:nvSpPr>
          <p:cNvPr id="30" name="Rechthoek 29">
            <a:extLst>
              <a:ext uri="{FF2B5EF4-FFF2-40B4-BE49-F238E27FC236}">
                <a16:creationId xmlns:a16="http://schemas.microsoft.com/office/drawing/2014/main" id="{102C1468-BA8C-2463-AC13-B9A53C801B50}"/>
              </a:ext>
            </a:extLst>
          </p:cNvPr>
          <p:cNvSpPr/>
          <p:nvPr userDrawn="1"/>
        </p:nvSpPr>
        <p:spPr>
          <a:xfrm>
            <a:off x="3459851" y="4442925"/>
            <a:ext cx="2340874" cy="165587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ijdelijke aanduiding voor inhoud 2">
            <a:extLst>
              <a:ext uri="{FF2B5EF4-FFF2-40B4-BE49-F238E27FC236}">
                <a16:creationId xmlns:a16="http://schemas.microsoft.com/office/drawing/2014/main" id="{51742719-C79A-C169-9009-2D034C0F25D0}"/>
              </a:ext>
            </a:extLst>
          </p:cNvPr>
          <p:cNvSpPr>
            <a:spLocks noGrp="1"/>
          </p:cNvSpPr>
          <p:nvPr>
            <p:ph idx="20" hasCustomPrompt="1"/>
          </p:nvPr>
        </p:nvSpPr>
        <p:spPr>
          <a:xfrm>
            <a:off x="5868199" y="3912658"/>
            <a:ext cx="2477873" cy="1005307"/>
          </a:xfrm>
        </p:spPr>
        <p:txBody>
          <a:bodyPr>
            <a:normAutofit/>
          </a:bodyPr>
          <a:lstStyle>
            <a:lvl1pPr marL="0" indent="0">
              <a:buNone/>
              <a:defRPr sz="1400" b="0" i="0">
                <a:solidFill>
                  <a:schemeClr val="tx1"/>
                </a:solidFill>
                <a:latin typeface="IBM Plex Sans" panose="020B0503050203000203" pitchFamily="34" charset="0"/>
              </a:defRPr>
            </a:lvl1pPr>
          </a:lstStyle>
          <a:p>
            <a:r>
              <a:rPr lang="nl-NL">
                <a:effectLst/>
                <a:latin typeface="IBM Plex Sans" panose="020B0503050203000203" pitchFamily="34" charset="0"/>
              </a:rPr>
              <a:t>Naam Event - datum</a:t>
            </a:r>
          </a:p>
        </p:txBody>
      </p:sp>
      <p:sp>
        <p:nvSpPr>
          <p:cNvPr id="32" name="Rechthoek 31">
            <a:extLst>
              <a:ext uri="{FF2B5EF4-FFF2-40B4-BE49-F238E27FC236}">
                <a16:creationId xmlns:a16="http://schemas.microsoft.com/office/drawing/2014/main" id="{22E6EB6B-52AC-F765-8835-09360E1EC9EA}"/>
              </a:ext>
            </a:extLst>
          </p:cNvPr>
          <p:cNvSpPr/>
          <p:nvPr userDrawn="1"/>
        </p:nvSpPr>
        <p:spPr>
          <a:xfrm>
            <a:off x="5945876" y="4442925"/>
            <a:ext cx="2340874" cy="165587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770762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prekers - network">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1F70C180-B230-A4D2-9DF0-425664FD2D49}"/>
              </a:ext>
            </a:extLst>
          </p:cNvPr>
          <p:cNvSpPr/>
          <p:nvPr userDrawn="1"/>
        </p:nvSpPr>
        <p:spPr>
          <a:xfrm>
            <a:off x="8610600" y="0"/>
            <a:ext cx="3581400" cy="6858000"/>
          </a:xfrm>
          <a:prstGeom prst="rect">
            <a:avLst/>
          </a:prstGeom>
          <a:gradFill>
            <a:gsLst>
              <a:gs pos="0">
                <a:srgbClr val="048BEC"/>
              </a:gs>
              <a:gs pos="100000">
                <a:srgbClr val="05419B"/>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6FB1A898-0376-D527-CE93-365C69BB135D}"/>
              </a:ext>
            </a:extLst>
          </p:cNvPr>
          <p:cNvPicPr>
            <a:picLocks noChangeAspect="1"/>
          </p:cNvPicPr>
          <p:nvPr userDrawn="1"/>
        </p:nvPicPr>
        <p:blipFill>
          <a:blip r:embed="rId2"/>
          <a:srcRect/>
          <a:stretch/>
        </p:blipFill>
        <p:spPr>
          <a:xfrm>
            <a:off x="9471832" y="857832"/>
            <a:ext cx="1895306" cy="1898492"/>
          </a:xfrm>
          <a:prstGeom prst="rect">
            <a:avLst/>
          </a:prstGeom>
        </p:spPr>
      </p:pic>
      <p:sp>
        <p:nvSpPr>
          <p:cNvPr id="2" name="Titel 1">
            <a:extLst>
              <a:ext uri="{FF2B5EF4-FFF2-40B4-BE49-F238E27FC236}">
                <a16:creationId xmlns:a16="http://schemas.microsoft.com/office/drawing/2014/main" id="{BA433052-86F0-E5F9-89DA-D964134C0670}"/>
              </a:ext>
            </a:extLst>
          </p:cNvPr>
          <p:cNvSpPr>
            <a:spLocks noGrp="1"/>
          </p:cNvSpPr>
          <p:nvPr>
            <p:ph type="title" hasCustomPrompt="1"/>
          </p:nvPr>
        </p:nvSpPr>
        <p:spPr>
          <a:xfrm>
            <a:off x="838200" y="365125"/>
            <a:ext cx="7207710" cy="1325563"/>
          </a:xfrm>
        </p:spPr>
        <p:txBody>
          <a:bodyPr>
            <a:normAutofit/>
          </a:bodyPr>
          <a:lstStyle>
            <a:lvl1pPr>
              <a:defRPr sz="3600" b="0" i="0">
                <a:solidFill>
                  <a:srgbClr val="048BEC"/>
                </a:solidFill>
                <a:latin typeface="IBM Plex Sans" panose="020B0503050203000203" pitchFamily="34" charset="0"/>
              </a:defRPr>
            </a:lvl1pPr>
          </a:lstStyle>
          <a:p>
            <a:r>
              <a:rPr lang="nl-NL"/>
              <a:t>Partners</a:t>
            </a:r>
          </a:p>
        </p:txBody>
      </p:sp>
      <p:sp>
        <p:nvSpPr>
          <p:cNvPr id="19" name="Tijdelijke aanduiding voor datum 18">
            <a:extLst>
              <a:ext uri="{FF2B5EF4-FFF2-40B4-BE49-F238E27FC236}">
                <a16:creationId xmlns:a16="http://schemas.microsoft.com/office/drawing/2014/main" id="{C49356FC-17C9-00A1-B883-3039293466A5}"/>
              </a:ext>
            </a:extLst>
          </p:cNvPr>
          <p:cNvSpPr>
            <a:spLocks noGrp="1"/>
          </p:cNvSpPr>
          <p:nvPr>
            <p:ph type="dt" sz="half" idx="10"/>
          </p:nvPr>
        </p:nvSpPr>
        <p:spPr/>
        <p:txBody>
          <a:bodyPr/>
          <a:lstStyle>
            <a:lvl1pPr>
              <a:defRPr b="0" i="0">
                <a:solidFill>
                  <a:srgbClr val="048BEC"/>
                </a:solidFill>
                <a:latin typeface="IBM Plex Sans Light" panose="020B0403050203000203" pitchFamily="34" charset="0"/>
              </a:defRPr>
            </a:lvl1pPr>
          </a:lstStyle>
          <a:p>
            <a:endParaRPr lang="nl-NL"/>
          </a:p>
        </p:txBody>
      </p:sp>
      <p:sp>
        <p:nvSpPr>
          <p:cNvPr id="20" name="Tijdelijke aanduiding voor voettekst 19">
            <a:extLst>
              <a:ext uri="{FF2B5EF4-FFF2-40B4-BE49-F238E27FC236}">
                <a16:creationId xmlns:a16="http://schemas.microsoft.com/office/drawing/2014/main" id="{55240F9B-83F6-0770-0230-9D2F25E750D5}"/>
              </a:ext>
            </a:extLst>
          </p:cNvPr>
          <p:cNvSpPr>
            <a:spLocks noGrp="1"/>
          </p:cNvSpPr>
          <p:nvPr>
            <p:ph type="ftr" sz="quarter" idx="11"/>
          </p:nvPr>
        </p:nvSpPr>
        <p:spPr/>
        <p:txBody>
          <a:bodyPr/>
          <a:lstStyle>
            <a:lvl1pPr>
              <a:defRPr b="0" i="0">
                <a:solidFill>
                  <a:srgbClr val="048BEC"/>
                </a:solidFill>
                <a:latin typeface="IBM Plex Sans Light" panose="020B0403050203000203" pitchFamily="34" charset="0"/>
              </a:defRPr>
            </a:lvl1pPr>
          </a:lstStyle>
          <a:p>
            <a:endParaRPr lang="nl-NL"/>
          </a:p>
        </p:txBody>
      </p:sp>
      <p:grpSp>
        <p:nvGrpSpPr>
          <p:cNvPr id="36" name="Groep 35">
            <a:extLst>
              <a:ext uri="{FF2B5EF4-FFF2-40B4-BE49-F238E27FC236}">
                <a16:creationId xmlns:a16="http://schemas.microsoft.com/office/drawing/2014/main" id="{959C9E17-342B-F574-B0DC-9FD2A284381E}"/>
              </a:ext>
            </a:extLst>
          </p:cNvPr>
          <p:cNvGrpSpPr/>
          <p:nvPr userDrawn="1"/>
        </p:nvGrpSpPr>
        <p:grpSpPr>
          <a:xfrm>
            <a:off x="650788" y="2591802"/>
            <a:ext cx="6341974" cy="2808873"/>
            <a:chOff x="459315" y="2183948"/>
            <a:chExt cx="8150719" cy="3609970"/>
          </a:xfrm>
        </p:grpSpPr>
        <p:pic>
          <p:nvPicPr>
            <p:cNvPr id="12" name="Afbeelding 11">
              <a:extLst>
                <a:ext uri="{FF2B5EF4-FFF2-40B4-BE49-F238E27FC236}">
                  <a16:creationId xmlns:a16="http://schemas.microsoft.com/office/drawing/2014/main" id="{119D0D04-15A3-3C43-FC15-D4D22B8F5E19}"/>
                </a:ext>
              </a:extLst>
            </p:cNvPr>
            <p:cNvPicPr>
              <a:picLocks noChangeAspect="1"/>
            </p:cNvPicPr>
            <p:nvPr userDrawn="1"/>
          </p:nvPicPr>
          <p:blipFill>
            <a:blip r:embed="rId3"/>
            <a:stretch>
              <a:fillRect/>
            </a:stretch>
          </p:blipFill>
          <p:spPr>
            <a:xfrm>
              <a:off x="5840157" y="3672432"/>
              <a:ext cx="2363066" cy="732550"/>
            </a:xfrm>
            <a:prstGeom prst="rect">
              <a:avLst/>
            </a:prstGeom>
          </p:spPr>
        </p:pic>
        <p:pic>
          <p:nvPicPr>
            <p:cNvPr id="17" name="Afbeelding 16">
              <a:extLst>
                <a:ext uri="{FF2B5EF4-FFF2-40B4-BE49-F238E27FC236}">
                  <a16:creationId xmlns:a16="http://schemas.microsoft.com/office/drawing/2014/main" id="{C8D31E96-1E23-A4B3-1088-A29B7E4579CD}"/>
                </a:ext>
              </a:extLst>
            </p:cNvPr>
            <p:cNvPicPr>
              <a:picLocks noChangeAspect="1"/>
            </p:cNvPicPr>
            <p:nvPr userDrawn="1"/>
          </p:nvPicPr>
          <p:blipFill>
            <a:blip r:embed="rId4"/>
            <a:stretch>
              <a:fillRect/>
            </a:stretch>
          </p:blipFill>
          <p:spPr>
            <a:xfrm>
              <a:off x="459315" y="4595018"/>
              <a:ext cx="1597303" cy="1198900"/>
            </a:xfrm>
            <a:prstGeom prst="rect">
              <a:avLst/>
            </a:prstGeom>
          </p:spPr>
        </p:pic>
        <p:pic>
          <p:nvPicPr>
            <p:cNvPr id="21" name="Afbeelding 20">
              <a:extLst>
                <a:ext uri="{FF2B5EF4-FFF2-40B4-BE49-F238E27FC236}">
                  <a16:creationId xmlns:a16="http://schemas.microsoft.com/office/drawing/2014/main" id="{67E576E3-0F2E-7D74-70F5-213CC8C7FC69}"/>
                </a:ext>
              </a:extLst>
            </p:cNvPr>
            <p:cNvPicPr>
              <a:picLocks noChangeAspect="1"/>
            </p:cNvPicPr>
            <p:nvPr userDrawn="1"/>
          </p:nvPicPr>
          <p:blipFill>
            <a:blip r:embed="rId5"/>
            <a:stretch>
              <a:fillRect/>
            </a:stretch>
          </p:blipFill>
          <p:spPr>
            <a:xfrm>
              <a:off x="2361418" y="5043214"/>
              <a:ext cx="1762414" cy="376852"/>
            </a:xfrm>
            <a:prstGeom prst="rect">
              <a:avLst/>
            </a:prstGeom>
          </p:spPr>
        </p:pic>
        <p:pic>
          <p:nvPicPr>
            <p:cNvPr id="23" name="Afbeelding 22">
              <a:extLst>
                <a:ext uri="{FF2B5EF4-FFF2-40B4-BE49-F238E27FC236}">
                  <a16:creationId xmlns:a16="http://schemas.microsoft.com/office/drawing/2014/main" id="{48C9ABEB-CB08-BF0E-81F7-7A38AF2E01D3}"/>
                </a:ext>
              </a:extLst>
            </p:cNvPr>
            <p:cNvPicPr>
              <a:picLocks noChangeAspect="1"/>
            </p:cNvPicPr>
            <p:nvPr userDrawn="1"/>
          </p:nvPicPr>
          <p:blipFill>
            <a:blip r:embed="rId6"/>
            <a:stretch>
              <a:fillRect/>
            </a:stretch>
          </p:blipFill>
          <p:spPr>
            <a:xfrm>
              <a:off x="813419" y="3696989"/>
              <a:ext cx="2310475" cy="586560"/>
            </a:xfrm>
            <a:prstGeom prst="rect">
              <a:avLst/>
            </a:prstGeom>
          </p:spPr>
        </p:pic>
        <p:pic>
          <p:nvPicPr>
            <p:cNvPr id="33" name="Afbeelding 32">
              <a:extLst>
                <a:ext uri="{FF2B5EF4-FFF2-40B4-BE49-F238E27FC236}">
                  <a16:creationId xmlns:a16="http://schemas.microsoft.com/office/drawing/2014/main" id="{C6707EC3-389F-6A0D-3AD9-1F854BFB91A2}"/>
                </a:ext>
              </a:extLst>
            </p:cNvPr>
            <p:cNvPicPr>
              <a:picLocks noChangeAspect="1"/>
            </p:cNvPicPr>
            <p:nvPr userDrawn="1"/>
          </p:nvPicPr>
          <p:blipFill>
            <a:blip r:embed="rId7"/>
            <a:stretch>
              <a:fillRect/>
            </a:stretch>
          </p:blipFill>
          <p:spPr>
            <a:xfrm>
              <a:off x="5575448" y="2295623"/>
              <a:ext cx="3034586" cy="1093104"/>
            </a:xfrm>
            <a:prstGeom prst="rect">
              <a:avLst/>
            </a:prstGeom>
          </p:spPr>
        </p:pic>
        <p:pic>
          <p:nvPicPr>
            <p:cNvPr id="35" name="Afbeelding 34">
              <a:extLst>
                <a:ext uri="{FF2B5EF4-FFF2-40B4-BE49-F238E27FC236}">
                  <a16:creationId xmlns:a16="http://schemas.microsoft.com/office/drawing/2014/main" id="{EF8D5A04-22FF-3521-226F-4CFB9F8F3D40}"/>
                </a:ext>
              </a:extLst>
            </p:cNvPr>
            <p:cNvPicPr>
              <a:picLocks noChangeAspect="1"/>
            </p:cNvPicPr>
            <p:nvPr userDrawn="1"/>
          </p:nvPicPr>
          <p:blipFill>
            <a:blip r:embed="rId8"/>
            <a:stretch>
              <a:fillRect/>
            </a:stretch>
          </p:blipFill>
          <p:spPr>
            <a:xfrm>
              <a:off x="3620053" y="3434533"/>
              <a:ext cx="1821840" cy="1093104"/>
            </a:xfrm>
            <a:prstGeom prst="rect">
              <a:avLst/>
            </a:prstGeom>
          </p:spPr>
        </p:pic>
        <p:pic>
          <p:nvPicPr>
            <p:cNvPr id="8" name="Afbeelding 7">
              <a:extLst>
                <a:ext uri="{FF2B5EF4-FFF2-40B4-BE49-F238E27FC236}">
                  <a16:creationId xmlns:a16="http://schemas.microsoft.com/office/drawing/2014/main" id="{A37ACA62-9978-0643-E9C5-6F4CC3BB07E1}"/>
                </a:ext>
              </a:extLst>
            </p:cNvPr>
            <p:cNvPicPr>
              <a:picLocks noChangeAspect="1"/>
            </p:cNvPicPr>
            <p:nvPr userDrawn="1"/>
          </p:nvPicPr>
          <p:blipFill>
            <a:blip r:embed="rId9"/>
            <a:stretch>
              <a:fillRect/>
            </a:stretch>
          </p:blipFill>
          <p:spPr>
            <a:xfrm>
              <a:off x="2813808" y="2183948"/>
              <a:ext cx="3140649" cy="1153950"/>
            </a:xfrm>
            <a:prstGeom prst="rect">
              <a:avLst/>
            </a:prstGeom>
          </p:spPr>
        </p:pic>
      </p:grpSp>
      <p:pic>
        <p:nvPicPr>
          <p:cNvPr id="6" name="Afbeelding 5" descr="Afbeelding met Lettertype, Graphics, schermopname, tekst&#10;&#10;Automatisch gegenereerde beschrijving">
            <a:extLst>
              <a:ext uri="{FF2B5EF4-FFF2-40B4-BE49-F238E27FC236}">
                <a16:creationId xmlns:a16="http://schemas.microsoft.com/office/drawing/2014/main" id="{37779E28-8B5C-F43B-8237-D23D273B9AD0}"/>
              </a:ext>
            </a:extLst>
          </p:cNvPr>
          <p:cNvPicPr>
            <a:picLocks noChangeAspect="1"/>
          </p:cNvPicPr>
          <p:nvPr userDrawn="1"/>
        </p:nvPicPr>
        <p:blipFill rotWithShape="1">
          <a:blip r:embed="rId10"/>
          <a:srcRect l="20755" r="17531" b="49063"/>
          <a:stretch/>
        </p:blipFill>
        <p:spPr>
          <a:xfrm>
            <a:off x="909100" y="2449468"/>
            <a:ext cx="1221691" cy="979531"/>
          </a:xfrm>
          <a:prstGeom prst="rect">
            <a:avLst/>
          </a:prstGeom>
        </p:spPr>
      </p:pic>
    </p:spTree>
    <p:extLst>
      <p:ext uri="{BB962C8B-B14F-4D97-AF65-F5344CB8AC3E}">
        <p14:creationId xmlns:p14="http://schemas.microsoft.com/office/powerpoint/2010/main" val="319601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spiresessions dia 2">
    <p:bg>
      <p:bgPr>
        <a:gradFill>
          <a:gsLst>
            <a:gs pos="0">
              <a:srgbClr val="048BEC"/>
            </a:gs>
            <a:gs pos="100000">
              <a:srgbClr val="05419B"/>
            </a:gs>
          </a:gsLst>
          <a:lin ang="2700000" scaled="0"/>
        </a:gra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02F59E8-8AAD-4805-88FE-F7E25B09F84C}"/>
              </a:ext>
            </a:extLst>
          </p:cNvPr>
          <p:cNvPicPr>
            <a:picLocks noChangeAspect="1"/>
          </p:cNvPicPr>
          <p:nvPr userDrawn="1"/>
        </p:nvPicPr>
        <p:blipFill>
          <a:blip r:embed="rId2"/>
          <a:stretch>
            <a:fillRect/>
          </a:stretch>
        </p:blipFill>
        <p:spPr>
          <a:xfrm>
            <a:off x="-1212677" y="-621862"/>
            <a:ext cx="10752094" cy="6311011"/>
          </a:xfrm>
          <a:prstGeom prst="rect">
            <a:avLst/>
          </a:prstGeom>
          <a:effectLst/>
        </p:spPr>
      </p:pic>
      <p:pic>
        <p:nvPicPr>
          <p:cNvPr id="7" name="Afbeelding 6">
            <a:extLst>
              <a:ext uri="{FF2B5EF4-FFF2-40B4-BE49-F238E27FC236}">
                <a16:creationId xmlns:a16="http://schemas.microsoft.com/office/drawing/2014/main" id="{5AF393CC-D947-3BEC-01AA-9F154BECFC37}"/>
              </a:ext>
            </a:extLst>
          </p:cNvPr>
          <p:cNvPicPr>
            <a:picLocks noChangeAspect="1"/>
          </p:cNvPicPr>
          <p:nvPr userDrawn="1"/>
        </p:nvPicPr>
        <p:blipFill>
          <a:blip r:embed="rId3"/>
          <a:srcRect/>
          <a:stretch/>
        </p:blipFill>
        <p:spPr>
          <a:xfrm>
            <a:off x="4996984" y="4154625"/>
            <a:ext cx="2198030" cy="2201725"/>
          </a:xfrm>
          <a:prstGeom prst="rect">
            <a:avLst/>
          </a:prstGeom>
        </p:spPr>
      </p:pic>
    </p:spTree>
    <p:extLst>
      <p:ext uri="{BB962C8B-B14F-4D97-AF65-F5344CB8AC3E}">
        <p14:creationId xmlns:p14="http://schemas.microsoft.com/office/powerpoint/2010/main" val="68840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84C22242-90D9-43A5-891D-AF630B60580C}"/>
              </a:ext>
            </a:extLst>
          </p:cNvPr>
          <p:cNvSpPr/>
          <p:nvPr userDrawn="1"/>
        </p:nvSpPr>
        <p:spPr>
          <a:xfrm>
            <a:off x="762000" y="762001"/>
            <a:ext cx="10668000" cy="5334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2" name="Titel 1">
            <a:extLst>
              <a:ext uri="{FF2B5EF4-FFF2-40B4-BE49-F238E27FC236}">
                <a16:creationId xmlns:a16="http://schemas.microsoft.com/office/drawing/2014/main" id="{803880A1-789F-4299-B015-FB7511EEA184}"/>
              </a:ext>
            </a:extLst>
          </p:cNvPr>
          <p:cNvSpPr>
            <a:spLocks noGrp="1"/>
          </p:cNvSpPr>
          <p:nvPr>
            <p:ph type="ctrTitle" hasCustomPrompt="1"/>
          </p:nvPr>
        </p:nvSpPr>
        <p:spPr>
          <a:xfrm>
            <a:off x="1524000" y="2154551"/>
            <a:ext cx="9144000" cy="1274451"/>
          </a:xfrm>
        </p:spPr>
        <p:txBody>
          <a:bodyPr wrap="square" anchor="b">
            <a:noAutofit/>
          </a:bodyPr>
          <a:lstStyle>
            <a:lvl1pPr algn="ctr">
              <a:defRPr sz="4601">
                <a:solidFill>
                  <a:schemeClr val="bg1"/>
                </a:solidFill>
              </a:defRPr>
            </a:lvl1pPr>
          </a:lstStyle>
          <a:p>
            <a:r>
              <a:rPr lang="en-GB"/>
              <a:t>Click to edit Master title style </a:t>
            </a:r>
            <a:br>
              <a:rPr lang="en-GB"/>
            </a:br>
            <a:r>
              <a:rPr lang="en-GB"/>
              <a:t>[see slide for changing photo] </a:t>
            </a:r>
          </a:p>
        </p:txBody>
      </p:sp>
      <p:sp>
        <p:nvSpPr>
          <p:cNvPr id="3" name="Undertitel 2">
            <a:extLst>
              <a:ext uri="{FF2B5EF4-FFF2-40B4-BE49-F238E27FC236}">
                <a16:creationId xmlns:a16="http://schemas.microsoft.com/office/drawing/2014/main" id="{1D801C47-B334-4CF2-9E9F-0DC2FC00F3EB}"/>
              </a:ext>
            </a:extLst>
          </p:cNvPr>
          <p:cNvSpPr>
            <a:spLocks noGrp="1"/>
          </p:cNvSpPr>
          <p:nvPr>
            <p:ph type="subTitle" idx="1" hasCustomPrompt="1"/>
          </p:nvPr>
        </p:nvSpPr>
        <p:spPr>
          <a:xfrm>
            <a:off x="1524000" y="3602038"/>
            <a:ext cx="9144000" cy="360227"/>
          </a:xfrm>
        </p:spPr>
        <p:txBody>
          <a:bodyPr>
            <a:noAutofit/>
          </a:bodyPr>
          <a:lstStyle>
            <a:lvl1pPr marL="0" indent="0" algn="ctr">
              <a:buNone/>
              <a:defRPr sz="2601">
                <a:solidFill>
                  <a:schemeClr val="bg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GB"/>
              <a:t>Click to edit Master subtitle style</a:t>
            </a:r>
          </a:p>
        </p:txBody>
      </p:sp>
      <p:pic>
        <p:nvPicPr>
          <p:cNvPr id="9" name="Grafik 8">
            <a:extLst>
              <a:ext uri="{FF2B5EF4-FFF2-40B4-BE49-F238E27FC236}">
                <a16:creationId xmlns:a16="http://schemas.microsoft.com/office/drawing/2014/main" id="{9172B8E8-8BAD-4907-9ED9-92585C6B550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29073" y="5359145"/>
            <a:ext cx="1194436" cy="499491"/>
          </a:xfrm>
          <a:prstGeom prst="rect">
            <a:avLst/>
          </a:prstGeom>
        </p:spPr>
      </p:pic>
    </p:spTree>
    <p:extLst>
      <p:ext uri="{BB962C8B-B14F-4D97-AF65-F5344CB8AC3E}">
        <p14:creationId xmlns:p14="http://schemas.microsoft.com/office/powerpoint/2010/main" val="32523227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g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Pladsholder til slidenummer 7">
            <a:extLst>
              <a:ext uri="{FF2B5EF4-FFF2-40B4-BE49-F238E27FC236}">
                <a16:creationId xmlns:a16="http://schemas.microsoft.com/office/drawing/2014/main" id="{57727272-4EE5-4F3A-8E1E-A4834CF305B1}"/>
              </a:ext>
            </a:extLst>
          </p:cNvPr>
          <p:cNvSpPr>
            <a:spLocks noGrp="1"/>
          </p:cNvSpPr>
          <p:nvPr>
            <p:ph type="sldNum" sz="quarter" idx="12"/>
          </p:nvPr>
        </p:nvSpPr>
        <p:spPr/>
        <p:txBody>
          <a:bodyPr/>
          <a:lstStyle/>
          <a:p>
            <a:fld id="{3F54C527-0984-48E6-8C32-393FB98A5E1A}" type="slidenum">
              <a:rPr lang="en-GB" smtClean="0"/>
              <a:pPr/>
              <a:t>‹nr.›</a:t>
            </a:fld>
            <a:endParaRPr lang="en-GB"/>
          </a:p>
        </p:txBody>
      </p:sp>
    </p:spTree>
    <p:extLst>
      <p:ext uri="{BB962C8B-B14F-4D97-AF65-F5344CB8AC3E}">
        <p14:creationId xmlns:p14="http://schemas.microsoft.com/office/powerpoint/2010/main" val="17259456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2_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3880A1-789F-4299-B015-FB7511EEA184}"/>
              </a:ext>
            </a:extLst>
          </p:cNvPr>
          <p:cNvSpPr>
            <a:spLocks noGrp="1"/>
          </p:cNvSpPr>
          <p:nvPr>
            <p:ph type="ctrTitle" hasCustomPrompt="1"/>
          </p:nvPr>
        </p:nvSpPr>
        <p:spPr>
          <a:xfrm>
            <a:off x="1524000" y="2154551"/>
            <a:ext cx="9144000" cy="1274451"/>
          </a:xfrm>
        </p:spPr>
        <p:txBody>
          <a:bodyPr wrap="square" anchor="b">
            <a:noAutofit/>
          </a:bodyPr>
          <a:lstStyle>
            <a:lvl1pPr algn="ctr">
              <a:defRPr sz="4601">
                <a:solidFill>
                  <a:schemeClr val="bg1"/>
                </a:solidFill>
              </a:defRPr>
            </a:lvl1pPr>
          </a:lstStyle>
          <a:p>
            <a:r>
              <a:rPr lang="en-GB"/>
              <a:t>Click to edit Master title style</a:t>
            </a:r>
          </a:p>
        </p:txBody>
      </p:sp>
      <p:sp>
        <p:nvSpPr>
          <p:cNvPr id="3" name="Undertitel 2">
            <a:extLst>
              <a:ext uri="{FF2B5EF4-FFF2-40B4-BE49-F238E27FC236}">
                <a16:creationId xmlns:a16="http://schemas.microsoft.com/office/drawing/2014/main" id="{1D801C47-B334-4CF2-9E9F-0DC2FC00F3EB}"/>
              </a:ext>
            </a:extLst>
          </p:cNvPr>
          <p:cNvSpPr>
            <a:spLocks noGrp="1"/>
          </p:cNvSpPr>
          <p:nvPr>
            <p:ph type="subTitle" idx="1" hasCustomPrompt="1"/>
          </p:nvPr>
        </p:nvSpPr>
        <p:spPr>
          <a:xfrm>
            <a:off x="1524000" y="3602038"/>
            <a:ext cx="9144000" cy="360227"/>
          </a:xfrm>
        </p:spPr>
        <p:txBody>
          <a:bodyPr>
            <a:noAutofit/>
          </a:bodyPr>
          <a:lstStyle>
            <a:lvl1pPr marL="0" indent="0" algn="ctr">
              <a:buNone/>
              <a:defRPr sz="2601">
                <a:solidFill>
                  <a:schemeClr val="bg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GB"/>
              <a:t>Click to edit Master subtitle style</a:t>
            </a:r>
          </a:p>
        </p:txBody>
      </p:sp>
      <p:pic>
        <p:nvPicPr>
          <p:cNvPr id="8" name="Grafik 7">
            <a:extLst>
              <a:ext uri="{FF2B5EF4-FFF2-40B4-BE49-F238E27FC236}">
                <a16:creationId xmlns:a16="http://schemas.microsoft.com/office/drawing/2014/main" id="{2A80E125-E52B-44EF-B277-4D2DDF20215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29073" y="5359145"/>
            <a:ext cx="1194436" cy="499491"/>
          </a:xfrm>
          <a:prstGeom prst="rect">
            <a:avLst/>
          </a:prstGeom>
        </p:spPr>
      </p:pic>
    </p:spTree>
    <p:extLst>
      <p:ext uri="{BB962C8B-B14F-4D97-AF65-F5344CB8AC3E}">
        <p14:creationId xmlns:p14="http://schemas.microsoft.com/office/powerpoint/2010/main" val="366257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Half page with pictu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58A6FE3B-A2A0-4196-BA1A-77F2961D63D6}"/>
              </a:ext>
            </a:extLst>
          </p:cNvPr>
          <p:cNvSpPr/>
          <p:nvPr userDrawn="1"/>
        </p:nvSpPr>
        <p:spPr>
          <a:xfrm>
            <a:off x="-2" y="0"/>
            <a:ext cx="6096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3" name="Pladsholder til tekst 2">
            <a:extLst>
              <a:ext uri="{FF2B5EF4-FFF2-40B4-BE49-F238E27FC236}">
                <a16:creationId xmlns:a16="http://schemas.microsoft.com/office/drawing/2014/main" id="{01A3425E-2B2B-405F-91C3-A5943800A5ED}"/>
              </a:ext>
            </a:extLst>
          </p:cNvPr>
          <p:cNvSpPr>
            <a:spLocks noGrp="1"/>
          </p:cNvSpPr>
          <p:nvPr>
            <p:ph type="body" idx="1" hasCustomPrompt="1"/>
          </p:nvPr>
        </p:nvSpPr>
        <p:spPr>
          <a:xfrm>
            <a:off x="479425" y="730800"/>
            <a:ext cx="4854577" cy="442800"/>
          </a:xfrm>
        </p:spPr>
        <p:txBody>
          <a:bodyPr anchor="b">
            <a:noAutofit/>
          </a:bodyPr>
          <a:lstStyle>
            <a:lvl1pPr marL="0" indent="0">
              <a:buNone/>
              <a:defRPr sz="2800" b="0">
                <a:solidFill>
                  <a:schemeClr val="bg1"/>
                </a:solidFill>
                <a:latin typeface="+mj-lt"/>
              </a:defRPr>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GB"/>
              <a:t>Click to edit Master title style</a:t>
            </a:r>
            <a:endParaRPr lang="da-DK"/>
          </a:p>
        </p:txBody>
      </p:sp>
      <p:sp>
        <p:nvSpPr>
          <p:cNvPr id="4" name="Pladsholder til indhold 3">
            <a:extLst>
              <a:ext uri="{FF2B5EF4-FFF2-40B4-BE49-F238E27FC236}">
                <a16:creationId xmlns:a16="http://schemas.microsoft.com/office/drawing/2014/main" id="{1BE0FCEF-9E11-43C0-9409-AF3DF8D31BB2}"/>
              </a:ext>
            </a:extLst>
          </p:cNvPr>
          <p:cNvSpPr>
            <a:spLocks noGrp="1"/>
          </p:cNvSpPr>
          <p:nvPr>
            <p:ph sz="half" idx="2" hasCustomPrompt="1"/>
          </p:nvPr>
        </p:nvSpPr>
        <p:spPr>
          <a:xfrm>
            <a:off x="479425" y="1524000"/>
            <a:ext cx="4854580" cy="456644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a-DK"/>
              <a:t>Edit Master </a:t>
            </a:r>
            <a:r>
              <a:rPr lang="da-DK" err="1"/>
              <a:t>text</a:t>
            </a:r>
            <a:r>
              <a:rPr lang="da-DK"/>
              <a: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1" name="Rectangle 6">
            <a:extLst>
              <a:ext uri="{FF2B5EF4-FFF2-40B4-BE49-F238E27FC236}">
                <a16:creationId xmlns:a16="http://schemas.microsoft.com/office/drawing/2014/main" id="{CBDF8113-F577-43FD-8721-35FCD96E37DB}"/>
              </a:ext>
            </a:extLst>
          </p:cNvPr>
          <p:cNvSpPr/>
          <p:nvPr userDrawn="1"/>
        </p:nvSpPr>
        <p:spPr>
          <a:xfrm>
            <a:off x="495300" y="1263314"/>
            <a:ext cx="88934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ladsholder til sidefod 4">
            <a:extLst>
              <a:ext uri="{FF2B5EF4-FFF2-40B4-BE49-F238E27FC236}">
                <a16:creationId xmlns:a16="http://schemas.microsoft.com/office/drawing/2014/main" id="{8DC666F2-AAF4-494F-A413-F76A5D8170E4}"/>
              </a:ext>
            </a:extLst>
          </p:cNvPr>
          <p:cNvSpPr>
            <a:spLocks noGrp="1"/>
          </p:cNvSpPr>
          <p:nvPr>
            <p:ph type="ftr" sz="quarter" idx="11"/>
          </p:nvPr>
        </p:nvSpPr>
        <p:spPr/>
        <p:txBody>
          <a:bodyPr/>
          <a:lstStyle>
            <a:lvl1pPr>
              <a:defRPr/>
            </a:lvl1pPr>
          </a:lstStyle>
          <a:p>
            <a:r>
              <a:rPr lang="en-GB"/>
              <a:t>Document Name • Conscia • Public information/Internal use/Confidential • version 1.0</a:t>
            </a:r>
          </a:p>
        </p:txBody>
      </p:sp>
      <p:sp>
        <p:nvSpPr>
          <p:cNvPr id="6" name="Pladsholder til slidenummer 5">
            <a:extLst>
              <a:ext uri="{FF2B5EF4-FFF2-40B4-BE49-F238E27FC236}">
                <a16:creationId xmlns:a16="http://schemas.microsoft.com/office/drawing/2014/main" id="{02F97402-08A6-4A96-8455-18D3FD18D775}"/>
              </a:ext>
            </a:extLst>
          </p:cNvPr>
          <p:cNvSpPr>
            <a:spLocks noGrp="1"/>
          </p:cNvSpPr>
          <p:nvPr>
            <p:ph type="sldNum" sz="quarter" idx="12"/>
          </p:nvPr>
        </p:nvSpPr>
        <p:spPr/>
        <p:txBody>
          <a:bodyPr/>
          <a:lstStyle/>
          <a:p>
            <a:fld id="{3F54C527-0984-48E6-8C32-393FB98A5E1A}" type="slidenum">
              <a:rPr lang="en-GB" smtClean="0"/>
              <a:pPr/>
              <a:t>‹nr.›</a:t>
            </a:fld>
            <a:endParaRPr lang="en-GB"/>
          </a:p>
        </p:txBody>
      </p:sp>
      <p:sp>
        <p:nvSpPr>
          <p:cNvPr id="8" name="Pladsholder til dato 4">
            <a:extLst>
              <a:ext uri="{FF2B5EF4-FFF2-40B4-BE49-F238E27FC236}">
                <a16:creationId xmlns:a16="http://schemas.microsoft.com/office/drawing/2014/main" id="{306A7810-AA0A-4575-89EF-B85F78A0D5FE}"/>
              </a:ext>
            </a:extLst>
          </p:cNvPr>
          <p:cNvSpPr>
            <a:spLocks noGrp="1"/>
          </p:cNvSpPr>
          <p:nvPr>
            <p:ph type="dt" sz="half" idx="10"/>
          </p:nvPr>
        </p:nvSpPr>
        <p:spPr>
          <a:xfrm>
            <a:off x="8781689" y="6356352"/>
            <a:ext cx="2743200" cy="365125"/>
          </a:xfrm>
        </p:spPr>
        <p:txBody>
          <a:bodyPr/>
          <a:lstStyle/>
          <a:p>
            <a:fld id="{E519E503-5782-47F2-A8B6-A4DA13254596}" type="datetime3">
              <a:rPr lang="en-GB" smtClean="0"/>
              <a:t>20 September, 2023</a:t>
            </a:fld>
            <a:endParaRPr lang="en-GB"/>
          </a:p>
        </p:txBody>
      </p:sp>
    </p:spTree>
    <p:extLst>
      <p:ext uri="{BB962C8B-B14F-4D97-AF65-F5344CB8AC3E}">
        <p14:creationId xmlns:p14="http://schemas.microsoft.com/office/powerpoint/2010/main" val="110046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kom_dia 3">
    <p:bg>
      <p:bgPr>
        <a:gradFill>
          <a:gsLst>
            <a:gs pos="100000">
              <a:srgbClr val="6559A2"/>
            </a:gs>
            <a:gs pos="15000">
              <a:srgbClr val="E94554"/>
            </a:gs>
          </a:gsLst>
          <a:lin ang="27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65B49E-E01D-C8F1-6037-771B7488556C}"/>
              </a:ext>
            </a:extLst>
          </p:cNvPr>
          <p:cNvSpPr>
            <a:spLocks noGrp="1"/>
          </p:cNvSpPr>
          <p:nvPr>
            <p:ph type="ctrTitle" hasCustomPrompt="1"/>
          </p:nvPr>
        </p:nvSpPr>
        <p:spPr>
          <a:xfrm>
            <a:off x="1310640" y="2178219"/>
            <a:ext cx="7396480" cy="2387600"/>
          </a:xfrm>
        </p:spPr>
        <p:txBody>
          <a:bodyPr anchor="b">
            <a:normAutofit/>
          </a:bodyPr>
          <a:lstStyle>
            <a:lvl1pPr algn="l">
              <a:defRPr sz="11500" b="0" i="0">
                <a:solidFill>
                  <a:schemeClr val="bg1"/>
                </a:solidFill>
                <a:latin typeface="IBM Plex Sans Light" panose="020B0403050203000203" pitchFamily="34" charset="0"/>
              </a:defRPr>
            </a:lvl1pPr>
          </a:lstStyle>
          <a:p>
            <a:r>
              <a:rPr lang="nl-NL"/>
              <a:t>Welkom!</a:t>
            </a:r>
          </a:p>
        </p:txBody>
      </p:sp>
      <p:sp>
        <p:nvSpPr>
          <p:cNvPr id="3" name="Ondertitel 2">
            <a:extLst>
              <a:ext uri="{FF2B5EF4-FFF2-40B4-BE49-F238E27FC236}">
                <a16:creationId xmlns:a16="http://schemas.microsoft.com/office/drawing/2014/main" id="{781EEC9E-86AF-C6D3-7042-8506F50B6A2B}"/>
              </a:ext>
            </a:extLst>
          </p:cNvPr>
          <p:cNvSpPr>
            <a:spLocks noGrp="1"/>
          </p:cNvSpPr>
          <p:nvPr>
            <p:ph type="subTitle" idx="1" hasCustomPrompt="1"/>
          </p:nvPr>
        </p:nvSpPr>
        <p:spPr>
          <a:xfrm>
            <a:off x="1524000" y="4715828"/>
            <a:ext cx="7086600" cy="1655762"/>
          </a:xfrm>
        </p:spPr>
        <p:txBody>
          <a:bodyPr>
            <a:normAutofit/>
          </a:bodyPr>
          <a:lstStyle>
            <a:lvl1pPr marL="0" indent="0" algn="l">
              <a:lnSpc>
                <a:spcPts val="2000"/>
              </a:lnSpc>
              <a:buNone/>
              <a:defRPr sz="2400" b="0" i="0" cap="all" baseline="0">
                <a:solidFill>
                  <a:schemeClr val="bg1"/>
                </a:solidFill>
                <a:latin typeface="IBM Plex Sans Light" panose="020B04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LOCATIE NAAM EN PLAATS</a:t>
            </a:r>
          </a:p>
          <a:p>
            <a:r>
              <a:rPr lang="nl-NL"/>
              <a:t>DATUM VOLUIT GESCHREVEN</a:t>
            </a:r>
          </a:p>
        </p:txBody>
      </p:sp>
      <p:pic>
        <p:nvPicPr>
          <p:cNvPr id="5" name="Afbeelding 4">
            <a:extLst>
              <a:ext uri="{FF2B5EF4-FFF2-40B4-BE49-F238E27FC236}">
                <a16:creationId xmlns:a16="http://schemas.microsoft.com/office/drawing/2014/main" id="{20F8873C-0244-32C7-D3BE-58D94A713569}"/>
              </a:ext>
            </a:extLst>
          </p:cNvPr>
          <p:cNvPicPr>
            <a:picLocks noChangeAspect="1"/>
          </p:cNvPicPr>
          <p:nvPr userDrawn="1"/>
        </p:nvPicPr>
        <p:blipFill>
          <a:blip r:embed="rId2"/>
          <a:stretch>
            <a:fillRect/>
          </a:stretch>
        </p:blipFill>
        <p:spPr>
          <a:xfrm>
            <a:off x="454494" y="540898"/>
            <a:ext cx="1516546" cy="633869"/>
          </a:xfrm>
          <a:prstGeom prst="rect">
            <a:avLst/>
          </a:prstGeom>
        </p:spPr>
      </p:pic>
      <p:pic>
        <p:nvPicPr>
          <p:cNvPr id="11" name="Afbeelding 10">
            <a:extLst>
              <a:ext uri="{FF2B5EF4-FFF2-40B4-BE49-F238E27FC236}">
                <a16:creationId xmlns:a16="http://schemas.microsoft.com/office/drawing/2014/main" id="{492FA480-8241-8E02-0B99-B8663ED07402}"/>
              </a:ext>
            </a:extLst>
          </p:cNvPr>
          <p:cNvPicPr>
            <a:picLocks noChangeAspect="1"/>
          </p:cNvPicPr>
          <p:nvPr userDrawn="1"/>
        </p:nvPicPr>
        <p:blipFill>
          <a:blip r:embed="rId3"/>
          <a:stretch>
            <a:fillRect/>
          </a:stretch>
        </p:blipFill>
        <p:spPr>
          <a:xfrm>
            <a:off x="9407611" y="540898"/>
            <a:ext cx="1892478" cy="1977725"/>
          </a:xfrm>
          <a:prstGeom prst="rect">
            <a:avLst/>
          </a:prstGeom>
        </p:spPr>
      </p:pic>
      <p:sp>
        <p:nvSpPr>
          <p:cNvPr id="12" name="Titel 1">
            <a:extLst>
              <a:ext uri="{FF2B5EF4-FFF2-40B4-BE49-F238E27FC236}">
                <a16:creationId xmlns:a16="http://schemas.microsoft.com/office/drawing/2014/main" id="{8641845E-E8ED-6632-9178-41EC0386F6ED}"/>
              </a:ext>
            </a:extLst>
          </p:cNvPr>
          <p:cNvSpPr txBox="1">
            <a:spLocks/>
          </p:cNvSpPr>
          <p:nvPr userDrawn="1"/>
        </p:nvSpPr>
        <p:spPr>
          <a:xfrm>
            <a:off x="8789210" y="2518623"/>
            <a:ext cx="3129280" cy="177349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0" i="0" kern="1200">
                <a:solidFill>
                  <a:schemeClr val="bg1"/>
                </a:solidFill>
                <a:latin typeface="IBM Plex Sans Light" panose="020B0403050203000203" pitchFamily="34" charset="0"/>
                <a:ea typeface="+mj-ea"/>
                <a:cs typeface="+mj-cs"/>
              </a:defRPr>
            </a:lvl1pPr>
          </a:lstStyle>
          <a:p>
            <a:pPr algn="ctr">
              <a:lnSpc>
                <a:spcPts val="5000"/>
              </a:lnSpc>
            </a:pPr>
            <a:r>
              <a:rPr lang="nl-NL" sz="5400"/>
              <a:t>HYBRID</a:t>
            </a:r>
          </a:p>
          <a:p>
            <a:pPr algn="ctr">
              <a:lnSpc>
                <a:spcPts val="5000"/>
              </a:lnSpc>
            </a:pPr>
            <a:r>
              <a:rPr lang="nl-NL" sz="5400"/>
              <a:t>CLOUD</a:t>
            </a:r>
          </a:p>
        </p:txBody>
      </p:sp>
      <p:pic>
        <p:nvPicPr>
          <p:cNvPr id="4" name="Afbeelding 3">
            <a:extLst>
              <a:ext uri="{FF2B5EF4-FFF2-40B4-BE49-F238E27FC236}">
                <a16:creationId xmlns:a16="http://schemas.microsoft.com/office/drawing/2014/main" id="{2CF73628-FF5D-777B-A2AC-B3B36842B089}"/>
              </a:ext>
            </a:extLst>
          </p:cNvPr>
          <p:cNvPicPr>
            <a:picLocks noChangeAspect="1"/>
          </p:cNvPicPr>
          <p:nvPr userDrawn="1"/>
        </p:nvPicPr>
        <p:blipFill>
          <a:blip r:embed="rId4"/>
          <a:srcRect/>
          <a:stretch/>
        </p:blipFill>
        <p:spPr>
          <a:xfrm>
            <a:off x="9471832" y="4416045"/>
            <a:ext cx="1895306" cy="1898492"/>
          </a:xfrm>
          <a:prstGeom prst="rect">
            <a:avLst/>
          </a:prstGeom>
        </p:spPr>
      </p:pic>
    </p:spTree>
    <p:extLst>
      <p:ext uri="{BB962C8B-B14F-4D97-AF65-F5344CB8AC3E}">
        <p14:creationId xmlns:p14="http://schemas.microsoft.com/office/powerpoint/2010/main" val="16776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 presetClass="entr" presetSubtype="0" fill="hold" nodeType="withEffect">
                  <p:stCondLst>
                    <p:cond delay="100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Half page with pictu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58A6FE3B-A2A0-4196-BA1A-77F2961D63D6}"/>
              </a:ext>
            </a:extLst>
          </p:cNvPr>
          <p:cNvSpPr/>
          <p:nvPr userDrawn="1"/>
        </p:nvSpPr>
        <p:spPr>
          <a:xfrm>
            <a:off x="6096000" y="0"/>
            <a:ext cx="6096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3" name="Pladsholder til tekst 2">
            <a:extLst>
              <a:ext uri="{FF2B5EF4-FFF2-40B4-BE49-F238E27FC236}">
                <a16:creationId xmlns:a16="http://schemas.microsoft.com/office/drawing/2014/main" id="{01A3425E-2B2B-405F-91C3-A5943800A5ED}"/>
              </a:ext>
            </a:extLst>
          </p:cNvPr>
          <p:cNvSpPr>
            <a:spLocks noGrp="1"/>
          </p:cNvSpPr>
          <p:nvPr>
            <p:ph type="body" idx="1" hasCustomPrompt="1"/>
          </p:nvPr>
        </p:nvSpPr>
        <p:spPr>
          <a:xfrm>
            <a:off x="6858000" y="730800"/>
            <a:ext cx="4854577" cy="442800"/>
          </a:xfrm>
        </p:spPr>
        <p:txBody>
          <a:bodyPr anchor="b">
            <a:noAutofit/>
          </a:bodyPr>
          <a:lstStyle>
            <a:lvl1pPr marL="0" indent="0">
              <a:buNone/>
              <a:defRPr sz="2800" b="0">
                <a:solidFill>
                  <a:schemeClr val="bg1"/>
                </a:solidFill>
                <a:latin typeface="+mj-lt"/>
              </a:defRPr>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GB"/>
              <a:t>Click to edit Master title style</a:t>
            </a:r>
            <a:endParaRPr lang="da-DK"/>
          </a:p>
        </p:txBody>
      </p:sp>
      <p:sp>
        <p:nvSpPr>
          <p:cNvPr id="4" name="Pladsholder til indhold 3">
            <a:extLst>
              <a:ext uri="{FF2B5EF4-FFF2-40B4-BE49-F238E27FC236}">
                <a16:creationId xmlns:a16="http://schemas.microsoft.com/office/drawing/2014/main" id="{1BE0FCEF-9E11-43C0-9409-AF3DF8D31BB2}"/>
              </a:ext>
            </a:extLst>
          </p:cNvPr>
          <p:cNvSpPr>
            <a:spLocks noGrp="1"/>
          </p:cNvSpPr>
          <p:nvPr>
            <p:ph sz="half" idx="2" hasCustomPrompt="1"/>
          </p:nvPr>
        </p:nvSpPr>
        <p:spPr>
          <a:xfrm>
            <a:off x="6858000" y="1524000"/>
            <a:ext cx="4854580" cy="456644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a-DK"/>
              <a:t>Edit Master </a:t>
            </a:r>
            <a:r>
              <a:rPr lang="da-DK" err="1"/>
              <a:t>text</a:t>
            </a:r>
            <a:r>
              <a:rPr lang="da-DK"/>
              <a: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1" name="Rectangle 6">
            <a:extLst>
              <a:ext uri="{FF2B5EF4-FFF2-40B4-BE49-F238E27FC236}">
                <a16:creationId xmlns:a16="http://schemas.microsoft.com/office/drawing/2014/main" id="{CBDF8113-F577-43FD-8721-35FCD96E37DB}"/>
              </a:ext>
            </a:extLst>
          </p:cNvPr>
          <p:cNvSpPr/>
          <p:nvPr userDrawn="1"/>
        </p:nvSpPr>
        <p:spPr>
          <a:xfrm>
            <a:off x="6858000" y="1263314"/>
            <a:ext cx="88934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ladsholder til sidefod 4">
            <a:extLst>
              <a:ext uri="{FF2B5EF4-FFF2-40B4-BE49-F238E27FC236}">
                <a16:creationId xmlns:a16="http://schemas.microsoft.com/office/drawing/2014/main" id="{8DC666F2-AAF4-494F-A413-F76A5D8170E4}"/>
              </a:ext>
            </a:extLst>
          </p:cNvPr>
          <p:cNvSpPr>
            <a:spLocks noGrp="1"/>
          </p:cNvSpPr>
          <p:nvPr>
            <p:ph type="ftr" sz="quarter" idx="11"/>
          </p:nvPr>
        </p:nvSpPr>
        <p:spPr/>
        <p:txBody>
          <a:bodyPr/>
          <a:lstStyle>
            <a:lvl1pPr>
              <a:defRPr/>
            </a:lvl1pPr>
          </a:lstStyle>
          <a:p>
            <a:r>
              <a:rPr lang="en-GB"/>
              <a:t>Document Name • Conscia • Public information/Internal use/Confidential • version 1.0</a:t>
            </a:r>
          </a:p>
        </p:txBody>
      </p:sp>
      <p:sp>
        <p:nvSpPr>
          <p:cNvPr id="6" name="Pladsholder til slidenummer 5">
            <a:extLst>
              <a:ext uri="{FF2B5EF4-FFF2-40B4-BE49-F238E27FC236}">
                <a16:creationId xmlns:a16="http://schemas.microsoft.com/office/drawing/2014/main" id="{02F97402-08A6-4A96-8455-18D3FD18D775}"/>
              </a:ext>
            </a:extLst>
          </p:cNvPr>
          <p:cNvSpPr>
            <a:spLocks noGrp="1"/>
          </p:cNvSpPr>
          <p:nvPr>
            <p:ph type="sldNum" sz="quarter" idx="12"/>
          </p:nvPr>
        </p:nvSpPr>
        <p:spPr/>
        <p:txBody>
          <a:bodyPr/>
          <a:lstStyle/>
          <a:p>
            <a:fld id="{3F54C527-0984-48E6-8C32-393FB98A5E1A}" type="slidenum">
              <a:rPr lang="en-GB" smtClean="0"/>
              <a:pPr/>
              <a:t>‹nr.›</a:t>
            </a:fld>
            <a:endParaRPr lang="en-GB"/>
          </a:p>
        </p:txBody>
      </p:sp>
      <p:sp>
        <p:nvSpPr>
          <p:cNvPr id="8" name="Pladsholder til dato 4">
            <a:extLst>
              <a:ext uri="{FF2B5EF4-FFF2-40B4-BE49-F238E27FC236}">
                <a16:creationId xmlns:a16="http://schemas.microsoft.com/office/drawing/2014/main" id="{46A317BA-7153-45FF-BE0D-F479B02D15B7}"/>
              </a:ext>
            </a:extLst>
          </p:cNvPr>
          <p:cNvSpPr>
            <a:spLocks noGrp="1"/>
          </p:cNvSpPr>
          <p:nvPr>
            <p:ph type="dt" sz="half" idx="10"/>
          </p:nvPr>
        </p:nvSpPr>
        <p:spPr>
          <a:xfrm>
            <a:off x="8781689" y="6356352"/>
            <a:ext cx="2743200" cy="365125"/>
          </a:xfrm>
        </p:spPr>
        <p:txBody>
          <a:bodyPr/>
          <a:lstStyle/>
          <a:p>
            <a:fld id="{8CFFFB5D-1AFB-4CB0-85FF-252E29C074EC}" type="datetime3">
              <a:rPr lang="en-GB" smtClean="0"/>
              <a:t>20 September, 2023</a:t>
            </a:fld>
            <a:endParaRPr lang="en-GB"/>
          </a:p>
        </p:txBody>
      </p:sp>
    </p:spTree>
    <p:extLst>
      <p:ext uri="{BB962C8B-B14F-4D97-AF65-F5344CB8AC3E}">
        <p14:creationId xmlns:p14="http://schemas.microsoft.com/office/powerpoint/2010/main" val="23110405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01A3425E-2B2B-405F-91C3-A5943800A5ED}"/>
              </a:ext>
            </a:extLst>
          </p:cNvPr>
          <p:cNvSpPr>
            <a:spLocks noGrp="1"/>
          </p:cNvSpPr>
          <p:nvPr>
            <p:ph type="body" idx="1" hasCustomPrompt="1"/>
          </p:nvPr>
        </p:nvSpPr>
        <p:spPr>
          <a:xfrm>
            <a:off x="479424" y="730800"/>
            <a:ext cx="4854573" cy="442800"/>
          </a:xfrm>
        </p:spPr>
        <p:txBody>
          <a:bodyPr anchor="b">
            <a:noAutofit/>
          </a:bodyPr>
          <a:lstStyle>
            <a:lvl1pPr marL="0" indent="0">
              <a:buNone/>
              <a:defRPr sz="2800" b="0">
                <a:solidFill>
                  <a:schemeClr val="bg1"/>
                </a:solidFill>
                <a:latin typeface="+mj-lt"/>
              </a:defRPr>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GB"/>
              <a:t>Click to edit Master title style</a:t>
            </a:r>
            <a:endParaRPr lang="da-DK"/>
          </a:p>
        </p:txBody>
      </p:sp>
      <p:sp>
        <p:nvSpPr>
          <p:cNvPr id="4" name="Pladsholder til indhold 3">
            <a:extLst>
              <a:ext uri="{FF2B5EF4-FFF2-40B4-BE49-F238E27FC236}">
                <a16:creationId xmlns:a16="http://schemas.microsoft.com/office/drawing/2014/main" id="{1BE0FCEF-9E11-43C0-9409-AF3DF8D31BB2}"/>
              </a:ext>
            </a:extLst>
          </p:cNvPr>
          <p:cNvSpPr>
            <a:spLocks noGrp="1"/>
          </p:cNvSpPr>
          <p:nvPr>
            <p:ph sz="half" idx="2" hasCustomPrompt="1"/>
          </p:nvPr>
        </p:nvSpPr>
        <p:spPr>
          <a:xfrm>
            <a:off x="479425" y="1524000"/>
            <a:ext cx="4854580" cy="456644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a-DK"/>
              <a:t>Edit Master </a:t>
            </a:r>
            <a:r>
              <a:rPr lang="da-DK" err="1"/>
              <a:t>text</a:t>
            </a:r>
            <a:r>
              <a:rPr lang="da-DK"/>
              <a: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Pladsholder til tekst 4">
            <a:extLst>
              <a:ext uri="{FF2B5EF4-FFF2-40B4-BE49-F238E27FC236}">
                <a16:creationId xmlns:a16="http://schemas.microsoft.com/office/drawing/2014/main" id="{0552B51E-0503-4C2D-9115-06E10CBD9204}"/>
              </a:ext>
            </a:extLst>
          </p:cNvPr>
          <p:cNvSpPr>
            <a:spLocks noGrp="1"/>
          </p:cNvSpPr>
          <p:nvPr>
            <p:ph type="body" sz="quarter" idx="3" hasCustomPrompt="1"/>
          </p:nvPr>
        </p:nvSpPr>
        <p:spPr>
          <a:xfrm>
            <a:off x="6858001" y="730800"/>
            <a:ext cx="4854574" cy="442800"/>
          </a:xfrm>
        </p:spPr>
        <p:txBody>
          <a:bodyPr anchor="b">
            <a:noAutofit/>
          </a:bodyPr>
          <a:lstStyle>
            <a:lvl1pPr marL="0" indent="0">
              <a:buNone/>
              <a:defRPr sz="2800" b="0">
                <a:solidFill>
                  <a:schemeClr val="tx1"/>
                </a:solidFill>
                <a:latin typeface="+mj-lt"/>
              </a:defRPr>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GB"/>
              <a:t>Click to edit Master title style</a:t>
            </a:r>
            <a:endParaRPr lang="da-DK"/>
          </a:p>
        </p:txBody>
      </p:sp>
      <p:sp>
        <p:nvSpPr>
          <p:cNvPr id="6" name="Pladsholder til indhold 5">
            <a:extLst>
              <a:ext uri="{FF2B5EF4-FFF2-40B4-BE49-F238E27FC236}">
                <a16:creationId xmlns:a16="http://schemas.microsoft.com/office/drawing/2014/main" id="{FA7E821B-7984-492D-A278-C8267B4AF3CD}"/>
              </a:ext>
            </a:extLst>
          </p:cNvPr>
          <p:cNvSpPr>
            <a:spLocks noGrp="1"/>
          </p:cNvSpPr>
          <p:nvPr>
            <p:ph sz="quarter" idx="4" hasCustomPrompt="1"/>
          </p:nvPr>
        </p:nvSpPr>
        <p:spPr>
          <a:xfrm>
            <a:off x="6858001" y="1523991"/>
            <a:ext cx="4854574" cy="457201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da-DK"/>
              <a:t>Edit Master </a:t>
            </a:r>
            <a:r>
              <a:rPr lang="da-DK" err="1"/>
              <a:t>text</a:t>
            </a:r>
            <a:r>
              <a:rPr lang="da-DK"/>
              <a: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 name="Rectangle 6">
            <a:extLst>
              <a:ext uri="{FF2B5EF4-FFF2-40B4-BE49-F238E27FC236}">
                <a16:creationId xmlns:a16="http://schemas.microsoft.com/office/drawing/2014/main" id="{317375A4-B71D-4F0C-94AC-535B1A2D8042}"/>
              </a:ext>
            </a:extLst>
          </p:cNvPr>
          <p:cNvSpPr/>
          <p:nvPr userDrawn="1"/>
        </p:nvSpPr>
        <p:spPr>
          <a:xfrm>
            <a:off x="495300" y="1263314"/>
            <a:ext cx="88934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ladsholder til sidefod 7">
            <a:extLst>
              <a:ext uri="{FF2B5EF4-FFF2-40B4-BE49-F238E27FC236}">
                <a16:creationId xmlns:a16="http://schemas.microsoft.com/office/drawing/2014/main" id="{600CF2E3-9FF8-431C-B107-5D8A94CEFDD1}"/>
              </a:ext>
            </a:extLst>
          </p:cNvPr>
          <p:cNvSpPr>
            <a:spLocks noGrp="1"/>
          </p:cNvSpPr>
          <p:nvPr>
            <p:ph type="ftr" sz="quarter" idx="11"/>
          </p:nvPr>
        </p:nvSpPr>
        <p:spPr/>
        <p:txBody>
          <a:bodyPr/>
          <a:lstStyle/>
          <a:p>
            <a:r>
              <a:rPr lang="en-GB"/>
              <a:t>Document Name • Conscia • Public information/Internal use/Confidential • version 1.0</a:t>
            </a:r>
          </a:p>
        </p:txBody>
      </p:sp>
      <p:sp>
        <p:nvSpPr>
          <p:cNvPr id="9" name="Pladsholder til slidenummer 8">
            <a:extLst>
              <a:ext uri="{FF2B5EF4-FFF2-40B4-BE49-F238E27FC236}">
                <a16:creationId xmlns:a16="http://schemas.microsoft.com/office/drawing/2014/main" id="{475F54D7-E9B6-41CC-90AB-26BFE3A6119D}"/>
              </a:ext>
            </a:extLst>
          </p:cNvPr>
          <p:cNvSpPr>
            <a:spLocks noGrp="1"/>
          </p:cNvSpPr>
          <p:nvPr>
            <p:ph type="sldNum" sz="quarter" idx="12"/>
          </p:nvPr>
        </p:nvSpPr>
        <p:spPr/>
        <p:txBody>
          <a:bodyPr/>
          <a:lstStyle/>
          <a:p>
            <a:fld id="{3F54C527-0984-48E6-8C32-393FB98A5E1A}" type="slidenum">
              <a:rPr lang="en-GB" smtClean="0"/>
              <a:pPr/>
              <a:t>‹nr.›</a:t>
            </a:fld>
            <a:endParaRPr lang="en-GB"/>
          </a:p>
        </p:txBody>
      </p:sp>
      <p:sp>
        <p:nvSpPr>
          <p:cNvPr id="11" name="Rectangle 6">
            <a:extLst>
              <a:ext uri="{FF2B5EF4-FFF2-40B4-BE49-F238E27FC236}">
                <a16:creationId xmlns:a16="http://schemas.microsoft.com/office/drawing/2014/main" id="{741B96C4-8858-44A7-BB12-58C1744A527B}"/>
              </a:ext>
            </a:extLst>
          </p:cNvPr>
          <p:cNvSpPr/>
          <p:nvPr userDrawn="1"/>
        </p:nvSpPr>
        <p:spPr>
          <a:xfrm>
            <a:off x="6858000" y="1263314"/>
            <a:ext cx="889348"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Pladsholder til dato 4">
            <a:extLst>
              <a:ext uri="{FF2B5EF4-FFF2-40B4-BE49-F238E27FC236}">
                <a16:creationId xmlns:a16="http://schemas.microsoft.com/office/drawing/2014/main" id="{A8914A1B-8E1F-41AA-8AA7-08173FC7F42B}"/>
              </a:ext>
            </a:extLst>
          </p:cNvPr>
          <p:cNvSpPr>
            <a:spLocks noGrp="1"/>
          </p:cNvSpPr>
          <p:nvPr>
            <p:ph type="dt" sz="half" idx="10"/>
          </p:nvPr>
        </p:nvSpPr>
        <p:spPr>
          <a:xfrm>
            <a:off x="8781689" y="6356352"/>
            <a:ext cx="2743200" cy="365125"/>
          </a:xfrm>
        </p:spPr>
        <p:txBody>
          <a:bodyPr/>
          <a:lstStyle/>
          <a:p>
            <a:fld id="{80B87B69-FFF5-4E36-AF56-F49A3DDA8F50}" type="datetime3">
              <a:rPr lang="en-GB" smtClean="0"/>
              <a:t>20 September, 2023</a:t>
            </a:fld>
            <a:endParaRPr lang="en-GB"/>
          </a:p>
        </p:txBody>
      </p:sp>
    </p:spTree>
    <p:extLst>
      <p:ext uri="{BB962C8B-B14F-4D97-AF65-F5344CB8AC3E}">
        <p14:creationId xmlns:p14="http://schemas.microsoft.com/office/powerpoint/2010/main" val="11663219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omparison">
    <p:bg>
      <p:bgPr>
        <a:blipFill dpi="0" rotWithShape="1">
          <a:blip r:embed="rId2" cstate="email">
            <a:alphaModFix amt="6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DAE24D2-A089-4909-843A-06F8EA54836C}"/>
              </a:ext>
            </a:extLst>
          </p:cNvPr>
          <p:cNvSpPr/>
          <p:nvPr userDrawn="1"/>
        </p:nvSpPr>
        <p:spPr>
          <a:xfrm>
            <a:off x="-1" y="0"/>
            <a:ext cx="6096002"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801"/>
          </a:p>
        </p:txBody>
      </p:sp>
      <p:sp>
        <p:nvSpPr>
          <p:cNvPr id="3" name="Pladsholder til tekst 2">
            <a:extLst>
              <a:ext uri="{FF2B5EF4-FFF2-40B4-BE49-F238E27FC236}">
                <a16:creationId xmlns:a16="http://schemas.microsoft.com/office/drawing/2014/main" id="{01A3425E-2B2B-405F-91C3-A5943800A5ED}"/>
              </a:ext>
            </a:extLst>
          </p:cNvPr>
          <p:cNvSpPr>
            <a:spLocks noGrp="1"/>
          </p:cNvSpPr>
          <p:nvPr>
            <p:ph type="body" idx="1" hasCustomPrompt="1"/>
          </p:nvPr>
        </p:nvSpPr>
        <p:spPr>
          <a:xfrm>
            <a:off x="479424" y="730800"/>
            <a:ext cx="4854578" cy="442800"/>
          </a:xfrm>
        </p:spPr>
        <p:txBody>
          <a:bodyPr anchor="b">
            <a:noAutofit/>
          </a:bodyPr>
          <a:lstStyle>
            <a:lvl1pPr marL="0" indent="0">
              <a:buNone/>
              <a:defRPr sz="2800" b="0">
                <a:solidFill>
                  <a:schemeClr val="bg1"/>
                </a:solidFill>
                <a:latin typeface="+mj-lt"/>
              </a:defRPr>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GB"/>
              <a:t>Click to edit Master title style</a:t>
            </a:r>
            <a:endParaRPr lang="da-DK"/>
          </a:p>
        </p:txBody>
      </p:sp>
      <p:sp>
        <p:nvSpPr>
          <p:cNvPr id="4" name="Pladsholder til indhold 3">
            <a:extLst>
              <a:ext uri="{FF2B5EF4-FFF2-40B4-BE49-F238E27FC236}">
                <a16:creationId xmlns:a16="http://schemas.microsoft.com/office/drawing/2014/main" id="{1BE0FCEF-9E11-43C0-9409-AF3DF8D31BB2}"/>
              </a:ext>
            </a:extLst>
          </p:cNvPr>
          <p:cNvSpPr>
            <a:spLocks noGrp="1"/>
          </p:cNvSpPr>
          <p:nvPr>
            <p:ph sz="half" idx="2" hasCustomPrompt="1"/>
          </p:nvPr>
        </p:nvSpPr>
        <p:spPr>
          <a:xfrm>
            <a:off x="479425" y="1524010"/>
            <a:ext cx="4854580" cy="456643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a-DK"/>
              <a:t>Edit Master </a:t>
            </a:r>
            <a:r>
              <a:rPr lang="da-DK" err="1"/>
              <a:t>text</a:t>
            </a:r>
            <a:r>
              <a:rPr lang="da-DK"/>
              <a: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Pladsholder til tekst 4">
            <a:extLst>
              <a:ext uri="{FF2B5EF4-FFF2-40B4-BE49-F238E27FC236}">
                <a16:creationId xmlns:a16="http://schemas.microsoft.com/office/drawing/2014/main" id="{0552B51E-0503-4C2D-9115-06E10CBD9204}"/>
              </a:ext>
            </a:extLst>
          </p:cNvPr>
          <p:cNvSpPr>
            <a:spLocks noGrp="1"/>
          </p:cNvSpPr>
          <p:nvPr>
            <p:ph type="body" sz="quarter" idx="3" hasCustomPrompt="1"/>
          </p:nvPr>
        </p:nvSpPr>
        <p:spPr>
          <a:xfrm>
            <a:off x="6858001" y="730800"/>
            <a:ext cx="4854574" cy="442800"/>
          </a:xfrm>
        </p:spPr>
        <p:txBody>
          <a:bodyPr anchor="b">
            <a:noAutofit/>
          </a:bodyPr>
          <a:lstStyle>
            <a:lvl1pPr marL="0" indent="0">
              <a:buNone/>
              <a:defRPr sz="2800" b="0">
                <a:solidFill>
                  <a:schemeClr val="tx1"/>
                </a:solidFill>
                <a:latin typeface="+mj-lt"/>
              </a:defRPr>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GB"/>
              <a:t>Click to edit Master title style</a:t>
            </a:r>
            <a:endParaRPr lang="da-DK"/>
          </a:p>
        </p:txBody>
      </p:sp>
      <p:sp>
        <p:nvSpPr>
          <p:cNvPr id="6" name="Pladsholder til indhold 5">
            <a:extLst>
              <a:ext uri="{FF2B5EF4-FFF2-40B4-BE49-F238E27FC236}">
                <a16:creationId xmlns:a16="http://schemas.microsoft.com/office/drawing/2014/main" id="{FA7E821B-7984-492D-A278-C8267B4AF3CD}"/>
              </a:ext>
            </a:extLst>
          </p:cNvPr>
          <p:cNvSpPr>
            <a:spLocks noGrp="1"/>
          </p:cNvSpPr>
          <p:nvPr>
            <p:ph sz="quarter" idx="4" hasCustomPrompt="1"/>
          </p:nvPr>
        </p:nvSpPr>
        <p:spPr>
          <a:xfrm>
            <a:off x="6858001" y="1524001"/>
            <a:ext cx="4854574" cy="4572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da-DK"/>
              <a:t>Edit Master </a:t>
            </a:r>
            <a:r>
              <a:rPr lang="da-DK" err="1"/>
              <a:t>text</a:t>
            </a:r>
            <a:r>
              <a:rPr lang="da-DK"/>
              <a: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1" name="Rectangle 6">
            <a:extLst>
              <a:ext uri="{FF2B5EF4-FFF2-40B4-BE49-F238E27FC236}">
                <a16:creationId xmlns:a16="http://schemas.microsoft.com/office/drawing/2014/main" id="{819F2AC3-E4AE-4CBC-A0B0-77DCD82013F3}"/>
              </a:ext>
            </a:extLst>
          </p:cNvPr>
          <p:cNvSpPr/>
          <p:nvPr userDrawn="1"/>
        </p:nvSpPr>
        <p:spPr>
          <a:xfrm>
            <a:off x="495300" y="1263314"/>
            <a:ext cx="88934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Pladsholder til sidefod 11">
            <a:extLst>
              <a:ext uri="{FF2B5EF4-FFF2-40B4-BE49-F238E27FC236}">
                <a16:creationId xmlns:a16="http://schemas.microsoft.com/office/drawing/2014/main" id="{6B9625D7-6D66-4DFF-B613-902393F684B4}"/>
              </a:ext>
            </a:extLst>
          </p:cNvPr>
          <p:cNvSpPr>
            <a:spLocks noGrp="1"/>
          </p:cNvSpPr>
          <p:nvPr>
            <p:ph type="ftr" sz="quarter" idx="11"/>
          </p:nvPr>
        </p:nvSpPr>
        <p:spPr/>
        <p:txBody>
          <a:bodyPr/>
          <a:lstStyle>
            <a:lvl1pPr>
              <a:defRPr/>
            </a:lvl1pPr>
          </a:lstStyle>
          <a:p>
            <a:r>
              <a:rPr lang="en-GB"/>
              <a:t>Document Name • Conscia • Public information/Internal use/Confidential • version 1.0</a:t>
            </a:r>
          </a:p>
        </p:txBody>
      </p:sp>
      <p:sp>
        <p:nvSpPr>
          <p:cNvPr id="13" name="Pladsholder til slidenummer 12">
            <a:extLst>
              <a:ext uri="{FF2B5EF4-FFF2-40B4-BE49-F238E27FC236}">
                <a16:creationId xmlns:a16="http://schemas.microsoft.com/office/drawing/2014/main" id="{37A84213-F93D-4029-B406-34189CD142E8}"/>
              </a:ext>
            </a:extLst>
          </p:cNvPr>
          <p:cNvSpPr>
            <a:spLocks noGrp="1"/>
          </p:cNvSpPr>
          <p:nvPr>
            <p:ph type="sldNum" sz="quarter" idx="12"/>
          </p:nvPr>
        </p:nvSpPr>
        <p:spPr/>
        <p:txBody>
          <a:bodyPr/>
          <a:lstStyle/>
          <a:p>
            <a:fld id="{3F54C527-0984-48E6-8C32-393FB98A5E1A}" type="slidenum">
              <a:rPr lang="en-GB" smtClean="0"/>
              <a:pPr/>
              <a:t>‹nr.›</a:t>
            </a:fld>
            <a:endParaRPr lang="en-GB"/>
          </a:p>
        </p:txBody>
      </p:sp>
      <p:sp>
        <p:nvSpPr>
          <p:cNvPr id="14" name="Rectangle 6">
            <a:extLst>
              <a:ext uri="{FF2B5EF4-FFF2-40B4-BE49-F238E27FC236}">
                <a16:creationId xmlns:a16="http://schemas.microsoft.com/office/drawing/2014/main" id="{061B46BF-6AF7-4D51-8AC9-EEBBED7C50CE}"/>
              </a:ext>
            </a:extLst>
          </p:cNvPr>
          <p:cNvSpPr/>
          <p:nvPr userDrawn="1"/>
        </p:nvSpPr>
        <p:spPr>
          <a:xfrm>
            <a:off x="6858000" y="1263314"/>
            <a:ext cx="889348"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Pladsholder til dato 4">
            <a:extLst>
              <a:ext uri="{FF2B5EF4-FFF2-40B4-BE49-F238E27FC236}">
                <a16:creationId xmlns:a16="http://schemas.microsoft.com/office/drawing/2014/main" id="{1D8813C6-2997-416E-8714-3CE6B880003B}"/>
              </a:ext>
            </a:extLst>
          </p:cNvPr>
          <p:cNvSpPr>
            <a:spLocks noGrp="1"/>
          </p:cNvSpPr>
          <p:nvPr>
            <p:ph type="dt" sz="half" idx="10"/>
          </p:nvPr>
        </p:nvSpPr>
        <p:spPr>
          <a:xfrm>
            <a:off x="8781689" y="6356352"/>
            <a:ext cx="2743200" cy="365125"/>
          </a:xfrm>
        </p:spPr>
        <p:txBody>
          <a:bodyPr/>
          <a:lstStyle/>
          <a:p>
            <a:fld id="{CA56A5F2-F62E-4526-A333-684109924928}" type="datetime3">
              <a:rPr lang="en-GB" smtClean="0"/>
              <a:t>20 September, 2023</a:t>
            </a:fld>
            <a:endParaRPr lang="en-GB"/>
          </a:p>
        </p:txBody>
      </p:sp>
    </p:spTree>
    <p:extLst>
      <p:ext uri="{BB962C8B-B14F-4D97-AF65-F5344CB8AC3E}">
        <p14:creationId xmlns:p14="http://schemas.microsoft.com/office/powerpoint/2010/main" val="17028377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4_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3880A1-789F-4299-B015-FB7511EEA184}"/>
              </a:ext>
            </a:extLst>
          </p:cNvPr>
          <p:cNvSpPr>
            <a:spLocks noGrp="1"/>
          </p:cNvSpPr>
          <p:nvPr>
            <p:ph type="ctrTitle" hasCustomPrompt="1"/>
          </p:nvPr>
        </p:nvSpPr>
        <p:spPr>
          <a:xfrm>
            <a:off x="762000" y="1523746"/>
            <a:ext cx="10668000" cy="1274451"/>
          </a:xfrm>
        </p:spPr>
        <p:txBody>
          <a:bodyPr wrap="square" anchor="b">
            <a:noAutofit/>
          </a:bodyPr>
          <a:lstStyle>
            <a:lvl1pPr algn="l">
              <a:defRPr sz="4601">
                <a:solidFill>
                  <a:schemeClr val="bg1"/>
                </a:solidFill>
              </a:defRPr>
            </a:lvl1pPr>
          </a:lstStyle>
          <a:p>
            <a:r>
              <a:rPr lang="en-GB"/>
              <a:t>Click to edit Master title style</a:t>
            </a:r>
          </a:p>
        </p:txBody>
      </p:sp>
      <p:sp>
        <p:nvSpPr>
          <p:cNvPr id="3" name="Undertitel 2">
            <a:extLst>
              <a:ext uri="{FF2B5EF4-FFF2-40B4-BE49-F238E27FC236}">
                <a16:creationId xmlns:a16="http://schemas.microsoft.com/office/drawing/2014/main" id="{1D801C47-B334-4CF2-9E9F-0DC2FC00F3EB}"/>
              </a:ext>
            </a:extLst>
          </p:cNvPr>
          <p:cNvSpPr>
            <a:spLocks noGrp="1"/>
          </p:cNvSpPr>
          <p:nvPr>
            <p:ph type="subTitle" idx="1" hasCustomPrompt="1"/>
          </p:nvPr>
        </p:nvSpPr>
        <p:spPr>
          <a:xfrm>
            <a:off x="762000" y="2971235"/>
            <a:ext cx="10668000" cy="360227"/>
          </a:xfrm>
        </p:spPr>
        <p:txBody>
          <a:bodyPr wrap="square">
            <a:noAutofit/>
          </a:bodyPr>
          <a:lstStyle>
            <a:lvl1pPr marL="0" indent="0" algn="l">
              <a:buNone/>
              <a:defRPr sz="2601">
                <a:solidFill>
                  <a:schemeClr val="bg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GB"/>
              <a:t>Click to edit Master subtitle style</a:t>
            </a:r>
          </a:p>
        </p:txBody>
      </p:sp>
      <p:pic>
        <p:nvPicPr>
          <p:cNvPr id="5" name="Grafik 4">
            <a:extLst>
              <a:ext uri="{FF2B5EF4-FFF2-40B4-BE49-F238E27FC236}">
                <a16:creationId xmlns:a16="http://schemas.microsoft.com/office/drawing/2014/main" id="{4266092E-BEFC-47D7-8315-F0505E77828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63774" y="6137100"/>
            <a:ext cx="1194436" cy="499491"/>
          </a:xfrm>
          <a:prstGeom prst="rect">
            <a:avLst/>
          </a:prstGeom>
        </p:spPr>
      </p:pic>
    </p:spTree>
    <p:extLst>
      <p:ext uri="{BB962C8B-B14F-4D97-AF65-F5344CB8AC3E}">
        <p14:creationId xmlns:p14="http://schemas.microsoft.com/office/powerpoint/2010/main" val="3378193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cstate="screen">
            <a:alphaModFix amt="5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84C22242-90D9-43A5-891D-AF630B60580C}"/>
              </a:ext>
            </a:extLst>
          </p:cNvPr>
          <p:cNvSpPr/>
          <p:nvPr userDrawn="1"/>
        </p:nvSpPr>
        <p:spPr>
          <a:xfrm>
            <a:off x="762000" y="762001"/>
            <a:ext cx="10668000" cy="53340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2" name="Titel 1">
            <a:extLst>
              <a:ext uri="{FF2B5EF4-FFF2-40B4-BE49-F238E27FC236}">
                <a16:creationId xmlns:a16="http://schemas.microsoft.com/office/drawing/2014/main" id="{803880A1-789F-4299-B015-FB7511EEA184}"/>
              </a:ext>
            </a:extLst>
          </p:cNvPr>
          <p:cNvSpPr>
            <a:spLocks noGrp="1"/>
          </p:cNvSpPr>
          <p:nvPr>
            <p:ph type="ctrTitle" hasCustomPrompt="1"/>
          </p:nvPr>
        </p:nvSpPr>
        <p:spPr>
          <a:xfrm>
            <a:off x="1524000" y="2154551"/>
            <a:ext cx="9144000" cy="1274451"/>
          </a:xfrm>
        </p:spPr>
        <p:txBody>
          <a:bodyPr wrap="square" anchor="b">
            <a:noAutofit/>
          </a:bodyPr>
          <a:lstStyle>
            <a:lvl1pPr algn="ctr">
              <a:defRPr sz="4601">
                <a:solidFill>
                  <a:schemeClr val="bg1"/>
                </a:solidFill>
              </a:defRPr>
            </a:lvl1pPr>
          </a:lstStyle>
          <a:p>
            <a:r>
              <a:rPr lang="en-GB"/>
              <a:t>Click to edit Master title style</a:t>
            </a:r>
          </a:p>
        </p:txBody>
      </p:sp>
      <p:sp>
        <p:nvSpPr>
          <p:cNvPr id="3" name="Undertitel 2">
            <a:extLst>
              <a:ext uri="{FF2B5EF4-FFF2-40B4-BE49-F238E27FC236}">
                <a16:creationId xmlns:a16="http://schemas.microsoft.com/office/drawing/2014/main" id="{1D801C47-B334-4CF2-9E9F-0DC2FC00F3EB}"/>
              </a:ext>
            </a:extLst>
          </p:cNvPr>
          <p:cNvSpPr>
            <a:spLocks noGrp="1"/>
          </p:cNvSpPr>
          <p:nvPr>
            <p:ph type="subTitle" idx="1" hasCustomPrompt="1"/>
          </p:nvPr>
        </p:nvSpPr>
        <p:spPr>
          <a:xfrm>
            <a:off x="1524000" y="3602038"/>
            <a:ext cx="9144000" cy="360227"/>
          </a:xfrm>
        </p:spPr>
        <p:txBody>
          <a:bodyPr>
            <a:noAutofit/>
          </a:bodyPr>
          <a:lstStyle>
            <a:lvl1pPr marL="0" indent="0" algn="ctr">
              <a:buNone/>
              <a:defRPr sz="2601">
                <a:solidFill>
                  <a:schemeClr val="bg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GB"/>
              <a:t>Click to edit Master subtitle style</a:t>
            </a:r>
          </a:p>
        </p:txBody>
      </p:sp>
      <p:pic>
        <p:nvPicPr>
          <p:cNvPr id="10" name="Grafik 9">
            <a:extLst>
              <a:ext uri="{FF2B5EF4-FFF2-40B4-BE49-F238E27FC236}">
                <a16:creationId xmlns:a16="http://schemas.microsoft.com/office/drawing/2014/main" id="{BC2DF73B-736D-43F2-B3E5-83A81065CA3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29073" y="5359145"/>
            <a:ext cx="1194436" cy="499491"/>
          </a:xfrm>
          <a:prstGeom prst="rect">
            <a:avLst/>
          </a:prstGeom>
        </p:spPr>
      </p:pic>
    </p:spTree>
    <p:extLst>
      <p:ext uri="{BB962C8B-B14F-4D97-AF65-F5344CB8AC3E}">
        <p14:creationId xmlns:p14="http://schemas.microsoft.com/office/powerpoint/2010/main" val="40954462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3_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3880A1-789F-4299-B015-FB7511EEA184}"/>
              </a:ext>
            </a:extLst>
          </p:cNvPr>
          <p:cNvSpPr>
            <a:spLocks noGrp="1"/>
          </p:cNvSpPr>
          <p:nvPr>
            <p:ph type="ctrTitle" hasCustomPrompt="1"/>
          </p:nvPr>
        </p:nvSpPr>
        <p:spPr>
          <a:xfrm>
            <a:off x="1524000" y="2154551"/>
            <a:ext cx="9144000" cy="1274451"/>
          </a:xfrm>
        </p:spPr>
        <p:txBody>
          <a:bodyPr wrap="square" anchor="b">
            <a:noAutofit/>
          </a:bodyPr>
          <a:lstStyle>
            <a:lvl1pPr algn="ctr">
              <a:defRPr sz="4601">
                <a:solidFill>
                  <a:schemeClr val="bg1"/>
                </a:solidFill>
              </a:defRPr>
            </a:lvl1pPr>
          </a:lstStyle>
          <a:p>
            <a:r>
              <a:rPr lang="en-GB"/>
              <a:t>Click to edit Master title style</a:t>
            </a:r>
          </a:p>
        </p:txBody>
      </p:sp>
      <p:sp>
        <p:nvSpPr>
          <p:cNvPr id="3" name="Undertitel 2">
            <a:extLst>
              <a:ext uri="{FF2B5EF4-FFF2-40B4-BE49-F238E27FC236}">
                <a16:creationId xmlns:a16="http://schemas.microsoft.com/office/drawing/2014/main" id="{1D801C47-B334-4CF2-9E9F-0DC2FC00F3EB}"/>
              </a:ext>
            </a:extLst>
          </p:cNvPr>
          <p:cNvSpPr>
            <a:spLocks noGrp="1"/>
          </p:cNvSpPr>
          <p:nvPr>
            <p:ph type="subTitle" idx="1" hasCustomPrompt="1"/>
          </p:nvPr>
        </p:nvSpPr>
        <p:spPr>
          <a:xfrm>
            <a:off x="1524000" y="3602038"/>
            <a:ext cx="9144000" cy="360227"/>
          </a:xfrm>
        </p:spPr>
        <p:txBody>
          <a:bodyPr>
            <a:noAutofit/>
          </a:bodyPr>
          <a:lstStyle>
            <a:lvl1pPr marL="0" indent="0" algn="ctr">
              <a:buNone/>
              <a:defRPr sz="2601">
                <a:solidFill>
                  <a:schemeClr val="bg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GB"/>
              <a:t>Click to edit Master subtitle style</a:t>
            </a:r>
          </a:p>
        </p:txBody>
      </p:sp>
      <p:pic>
        <p:nvPicPr>
          <p:cNvPr id="8" name="Grafik 7">
            <a:extLst>
              <a:ext uri="{FF2B5EF4-FFF2-40B4-BE49-F238E27FC236}">
                <a16:creationId xmlns:a16="http://schemas.microsoft.com/office/drawing/2014/main" id="{89ACE650-F00A-42C5-880B-60A3F805653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29073" y="5359145"/>
            <a:ext cx="1194436" cy="499491"/>
          </a:xfrm>
          <a:prstGeom prst="rect">
            <a:avLst/>
          </a:prstGeom>
        </p:spPr>
      </p:pic>
    </p:spTree>
    <p:extLst>
      <p:ext uri="{BB962C8B-B14F-4D97-AF65-F5344CB8AC3E}">
        <p14:creationId xmlns:p14="http://schemas.microsoft.com/office/powerpoint/2010/main" val="1744399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Half page with pictu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DAE24D2-A089-4909-843A-06F8EA54836C}"/>
              </a:ext>
            </a:extLst>
          </p:cNvPr>
          <p:cNvSpPr/>
          <p:nvPr userDrawn="1"/>
        </p:nvSpPr>
        <p:spPr>
          <a:xfrm>
            <a:off x="-1" y="0"/>
            <a:ext cx="6096002" cy="685800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3" name="Pladsholder til tekst 2">
            <a:extLst>
              <a:ext uri="{FF2B5EF4-FFF2-40B4-BE49-F238E27FC236}">
                <a16:creationId xmlns:a16="http://schemas.microsoft.com/office/drawing/2014/main" id="{01A3425E-2B2B-405F-91C3-A5943800A5ED}"/>
              </a:ext>
            </a:extLst>
          </p:cNvPr>
          <p:cNvSpPr>
            <a:spLocks noGrp="1"/>
          </p:cNvSpPr>
          <p:nvPr>
            <p:ph type="body" idx="1" hasCustomPrompt="1"/>
          </p:nvPr>
        </p:nvSpPr>
        <p:spPr>
          <a:xfrm>
            <a:off x="478800" y="730800"/>
            <a:ext cx="4838702" cy="442800"/>
          </a:xfrm>
        </p:spPr>
        <p:txBody>
          <a:bodyPr anchor="b">
            <a:noAutofit/>
          </a:bodyPr>
          <a:lstStyle>
            <a:lvl1pPr marL="0" indent="0">
              <a:buNone/>
              <a:defRPr sz="2800" b="0">
                <a:solidFill>
                  <a:schemeClr val="bg1"/>
                </a:solidFill>
                <a:latin typeface="+mj-lt"/>
              </a:defRPr>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GB"/>
              <a:t>Click to edit Master title style</a:t>
            </a:r>
            <a:endParaRPr lang="da-DK"/>
          </a:p>
        </p:txBody>
      </p:sp>
      <p:sp>
        <p:nvSpPr>
          <p:cNvPr id="4" name="Pladsholder til indhold 3">
            <a:extLst>
              <a:ext uri="{FF2B5EF4-FFF2-40B4-BE49-F238E27FC236}">
                <a16:creationId xmlns:a16="http://schemas.microsoft.com/office/drawing/2014/main" id="{1BE0FCEF-9E11-43C0-9409-AF3DF8D31BB2}"/>
              </a:ext>
            </a:extLst>
          </p:cNvPr>
          <p:cNvSpPr>
            <a:spLocks noGrp="1"/>
          </p:cNvSpPr>
          <p:nvPr>
            <p:ph sz="half" idx="2" hasCustomPrompt="1"/>
          </p:nvPr>
        </p:nvSpPr>
        <p:spPr>
          <a:xfrm>
            <a:off x="495300" y="1524000"/>
            <a:ext cx="4838705" cy="456644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Edit Master </a:t>
            </a:r>
            <a:r>
              <a:rPr lang="da-DK" err="1"/>
              <a:t>text</a:t>
            </a:r>
            <a:r>
              <a:rPr lang="da-DK"/>
              <a: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1" name="Rectangle 6">
            <a:extLst>
              <a:ext uri="{FF2B5EF4-FFF2-40B4-BE49-F238E27FC236}">
                <a16:creationId xmlns:a16="http://schemas.microsoft.com/office/drawing/2014/main" id="{53CB6266-A190-4475-93D0-24E1A0529820}"/>
              </a:ext>
            </a:extLst>
          </p:cNvPr>
          <p:cNvSpPr/>
          <p:nvPr userDrawn="1"/>
        </p:nvSpPr>
        <p:spPr>
          <a:xfrm>
            <a:off x="495300" y="1263314"/>
            <a:ext cx="88934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ladsholder til sidefod 4">
            <a:extLst>
              <a:ext uri="{FF2B5EF4-FFF2-40B4-BE49-F238E27FC236}">
                <a16:creationId xmlns:a16="http://schemas.microsoft.com/office/drawing/2014/main" id="{43A92CC3-986B-4719-AC8D-922D4F903217}"/>
              </a:ext>
            </a:extLst>
          </p:cNvPr>
          <p:cNvSpPr>
            <a:spLocks noGrp="1"/>
          </p:cNvSpPr>
          <p:nvPr>
            <p:ph type="ftr" sz="quarter" idx="11"/>
          </p:nvPr>
        </p:nvSpPr>
        <p:spPr/>
        <p:txBody>
          <a:bodyPr/>
          <a:lstStyle>
            <a:lvl1pPr>
              <a:defRPr/>
            </a:lvl1pPr>
          </a:lstStyle>
          <a:p>
            <a:r>
              <a:rPr lang="en-GB"/>
              <a:t>Document Name • Conscia • Public information/Internal use/Confidential • version 1.0</a:t>
            </a:r>
          </a:p>
        </p:txBody>
      </p:sp>
      <p:sp>
        <p:nvSpPr>
          <p:cNvPr id="6" name="Pladsholder til slidenummer 5">
            <a:extLst>
              <a:ext uri="{FF2B5EF4-FFF2-40B4-BE49-F238E27FC236}">
                <a16:creationId xmlns:a16="http://schemas.microsoft.com/office/drawing/2014/main" id="{46B3D7EC-FFA5-4591-AE3A-48E4B3A483AB}"/>
              </a:ext>
            </a:extLst>
          </p:cNvPr>
          <p:cNvSpPr>
            <a:spLocks noGrp="1"/>
          </p:cNvSpPr>
          <p:nvPr>
            <p:ph type="sldNum" sz="quarter" idx="12"/>
          </p:nvPr>
        </p:nvSpPr>
        <p:spPr/>
        <p:txBody>
          <a:bodyPr/>
          <a:lstStyle/>
          <a:p>
            <a:fld id="{3F54C527-0984-48E6-8C32-393FB98A5E1A}" type="slidenum">
              <a:rPr lang="en-GB" smtClean="0"/>
              <a:pPr/>
              <a:t>‹nr.›</a:t>
            </a:fld>
            <a:endParaRPr lang="en-GB"/>
          </a:p>
        </p:txBody>
      </p:sp>
      <p:sp>
        <p:nvSpPr>
          <p:cNvPr id="8" name="Pladsholder til dato 4">
            <a:extLst>
              <a:ext uri="{FF2B5EF4-FFF2-40B4-BE49-F238E27FC236}">
                <a16:creationId xmlns:a16="http://schemas.microsoft.com/office/drawing/2014/main" id="{78C1FAAD-76B9-4893-8F8B-56605F60867C}"/>
              </a:ext>
            </a:extLst>
          </p:cNvPr>
          <p:cNvSpPr>
            <a:spLocks noGrp="1"/>
          </p:cNvSpPr>
          <p:nvPr>
            <p:ph type="dt" sz="half" idx="10"/>
          </p:nvPr>
        </p:nvSpPr>
        <p:spPr>
          <a:xfrm>
            <a:off x="8781689" y="6356352"/>
            <a:ext cx="2743200" cy="365125"/>
          </a:xfrm>
        </p:spPr>
        <p:txBody>
          <a:bodyPr/>
          <a:lstStyle/>
          <a:p>
            <a:fld id="{D85A8E5C-BF8B-47E4-A00D-1680F360DCDC}" type="datetime3">
              <a:rPr lang="en-GB" smtClean="0"/>
              <a:t>20 September, 2023</a:t>
            </a:fld>
            <a:endParaRPr lang="en-GB"/>
          </a:p>
        </p:txBody>
      </p:sp>
    </p:spTree>
    <p:extLst>
      <p:ext uri="{BB962C8B-B14F-4D97-AF65-F5344CB8AC3E}">
        <p14:creationId xmlns:p14="http://schemas.microsoft.com/office/powerpoint/2010/main" val="8441589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Half page with pictu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DAE24D2-A089-4909-843A-06F8EA54836C}"/>
              </a:ext>
            </a:extLst>
          </p:cNvPr>
          <p:cNvSpPr/>
          <p:nvPr userDrawn="1"/>
        </p:nvSpPr>
        <p:spPr>
          <a:xfrm>
            <a:off x="6096000" y="0"/>
            <a:ext cx="6096000" cy="685800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5" name="Pladsholder til tekst 4">
            <a:extLst>
              <a:ext uri="{FF2B5EF4-FFF2-40B4-BE49-F238E27FC236}">
                <a16:creationId xmlns:a16="http://schemas.microsoft.com/office/drawing/2014/main" id="{0552B51E-0503-4C2D-9115-06E10CBD9204}"/>
              </a:ext>
            </a:extLst>
          </p:cNvPr>
          <p:cNvSpPr>
            <a:spLocks noGrp="1"/>
          </p:cNvSpPr>
          <p:nvPr>
            <p:ph type="body" sz="quarter" idx="3" hasCustomPrompt="1"/>
          </p:nvPr>
        </p:nvSpPr>
        <p:spPr>
          <a:xfrm>
            <a:off x="6858001" y="730800"/>
            <a:ext cx="4854574" cy="442800"/>
          </a:xfrm>
        </p:spPr>
        <p:txBody>
          <a:bodyPr anchor="b">
            <a:noAutofit/>
          </a:bodyPr>
          <a:lstStyle>
            <a:lvl1pPr marL="0" indent="0">
              <a:buNone/>
              <a:defRPr sz="2800" b="0">
                <a:solidFill>
                  <a:schemeClr val="bg1"/>
                </a:solidFill>
                <a:latin typeface="+mj-lt"/>
              </a:defRPr>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GB"/>
              <a:t>Click to edit Master title style</a:t>
            </a:r>
            <a:endParaRPr lang="da-DK"/>
          </a:p>
        </p:txBody>
      </p:sp>
      <p:sp>
        <p:nvSpPr>
          <p:cNvPr id="6" name="Pladsholder til indhold 5">
            <a:extLst>
              <a:ext uri="{FF2B5EF4-FFF2-40B4-BE49-F238E27FC236}">
                <a16:creationId xmlns:a16="http://schemas.microsoft.com/office/drawing/2014/main" id="{FA7E821B-7984-492D-A278-C8267B4AF3CD}"/>
              </a:ext>
            </a:extLst>
          </p:cNvPr>
          <p:cNvSpPr>
            <a:spLocks noGrp="1"/>
          </p:cNvSpPr>
          <p:nvPr>
            <p:ph sz="quarter" idx="4" hasCustomPrompt="1"/>
          </p:nvPr>
        </p:nvSpPr>
        <p:spPr>
          <a:xfrm>
            <a:off x="6858001" y="1524001"/>
            <a:ext cx="4854574" cy="457200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da-DK"/>
              <a:t>Edit Master </a:t>
            </a:r>
            <a:r>
              <a:rPr lang="da-DK" err="1"/>
              <a:t>text</a:t>
            </a:r>
            <a:r>
              <a:rPr lang="da-DK"/>
              <a: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3" name="Pladsholder til sidefod 2">
            <a:extLst>
              <a:ext uri="{FF2B5EF4-FFF2-40B4-BE49-F238E27FC236}">
                <a16:creationId xmlns:a16="http://schemas.microsoft.com/office/drawing/2014/main" id="{933FB9FA-69FC-43C5-ABC0-FAE088390B92}"/>
              </a:ext>
            </a:extLst>
          </p:cNvPr>
          <p:cNvSpPr>
            <a:spLocks noGrp="1"/>
          </p:cNvSpPr>
          <p:nvPr>
            <p:ph type="ftr" sz="quarter" idx="11"/>
          </p:nvPr>
        </p:nvSpPr>
        <p:spPr/>
        <p:txBody>
          <a:bodyPr/>
          <a:lstStyle>
            <a:lvl1pPr>
              <a:defRPr/>
            </a:lvl1pPr>
          </a:lstStyle>
          <a:p>
            <a:r>
              <a:rPr lang="en-GB"/>
              <a:t>Document Name • Conscia • Public information/Internal use/Confidential • version 1.0</a:t>
            </a:r>
          </a:p>
        </p:txBody>
      </p:sp>
      <p:sp>
        <p:nvSpPr>
          <p:cNvPr id="4" name="Pladsholder til slidenummer 3">
            <a:extLst>
              <a:ext uri="{FF2B5EF4-FFF2-40B4-BE49-F238E27FC236}">
                <a16:creationId xmlns:a16="http://schemas.microsoft.com/office/drawing/2014/main" id="{5FF85A3C-552D-4822-925B-32670307D69F}"/>
              </a:ext>
            </a:extLst>
          </p:cNvPr>
          <p:cNvSpPr>
            <a:spLocks noGrp="1"/>
          </p:cNvSpPr>
          <p:nvPr>
            <p:ph type="sldNum" sz="quarter" idx="12"/>
          </p:nvPr>
        </p:nvSpPr>
        <p:spPr/>
        <p:txBody>
          <a:bodyPr/>
          <a:lstStyle/>
          <a:p>
            <a:fld id="{3F54C527-0984-48E6-8C32-393FB98A5E1A}" type="slidenum">
              <a:rPr lang="en-GB" smtClean="0"/>
              <a:pPr/>
              <a:t>‹nr.›</a:t>
            </a:fld>
            <a:endParaRPr lang="en-GB"/>
          </a:p>
        </p:txBody>
      </p:sp>
      <p:sp>
        <p:nvSpPr>
          <p:cNvPr id="7" name="Rectangle 6">
            <a:extLst>
              <a:ext uri="{FF2B5EF4-FFF2-40B4-BE49-F238E27FC236}">
                <a16:creationId xmlns:a16="http://schemas.microsoft.com/office/drawing/2014/main" id="{707EE35F-EF45-491D-AB82-205CB98CF534}"/>
              </a:ext>
            </a:extLst>
          </p:cNvPr>
          <p:cNvSpPr/>
          <p:nvPr userDrawn="1"/>
        </p:nvSpPr>
        <p:spPr>
          <a:xfrm>
            <a:off x="6858000" y="1263314"/>
            <a:ext cx="88934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ladsholder til dato 4">
            <a:extLst>
              <a:ext uri="{FF2B5EF4-FFF2-40B4-BE49-F238E27FC236}">
                <a16:creationId xmlns:a16="http://schemas.microsoft.com/office/drawing/2014/main" id="{4CF1BEFB-1EAD-4428-B2C4-50289E264CDC}"/>
              </a:ext>
            </a:extLst>
          </p:cNvPr>
          <p:cNvSpPr>
            <a:spLocks noGrp="1"/>
          </p:cNvSpPr>
          <p:nvPr>
            <p:ph type="dt" sz="half" idx="10"/>
          </p:nvPr>
        </p:nvSpPr>
        <p:spPr>
          <a:xfrm>
            <a:off x="8781689" y="6356352"/>
            <a:ext cx="2743200" cy="365125"/>
          </a:xfrm>
        </p:spPr>
        <p:txBody>
          <a:bodyPr/>
          <a:lstStyle/>
          <a:p>
            <a:fld id="{57105866-8AE1-4E41-BB5E-A945E1692E49}" type="datetime3">
              <a:rPr lang="en-GB" smtClean="0"/>
              <a:t>20 September, 2023</a:t>
            </a:fld>
            <a:endParaRPr lang="en-GB"/>
          </a:p>
        </p:txBody>
      </p:sp>
    </p:spTree>
    <p:extLst>
      <p:ext uri="{BB962C8B-B14F-4D97-AF65-F5344CB8AC3E}">
        <p14:creationId xmlns:p14="http://schemas.microsoft.com/office/powerpoint/2010/main" val="26342767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Comparis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01A3425E-2B2B-405F-91C3-A5943800A5ED}"/>
              </a:ext>
            </a:extLst>
          </p:cNvPr>
          <p:cNvSpPr>
            <a:spLocks noGrp="1"/>
          </p:cNvSpPr>
          <p:nvPr>
            <p:ph type="body" idx="1" hasCustomPrompt="1"/>
          </p:nvPr>
        </p:nvSpPr>
        <p:spPr>
          <a:xfrm>
            <a:off x="479425" y="730800"/>
            <a:ext cx="4854577" cy="442800"/>
          </a:xfrm>
        </p:spPr>
        <p:txBody>
          <a:bodyPr anchor="b">
            <a:noAutofit/>
          </a:bodyPr>
          <a:lstStyle>
            <a:lvl1pPr marL="0" indent="0">
              <a:buNone/>
              <a:defRPr sz="2800" b="0">
                <a:solidFill>
                  <a:schemeClr val="tx1"/>
                </a:solidFill>
                <a:latin typeface="+mj-lt"/>
              </a:defRPr>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GB"/>
              <a:t>Click to edit Master title style</a:t>
            </a:r>
            <a:endParaRPr lang="da-DK"/>
          </a:p>
        </p:txBody>
      </p:sp>
      <p:sp>
        <p:nvSpPr>
          <p:cNvPr id="4" name="Pladsholder til indhold 3">
            <a:extLst>
              <a:ext uri="{FF2B5EF4-FFF2-40B4-BE49-F238E27FC236}">
                <a16:creationId xmlns:a16="http://schemas.microsoft.com/office/drawing/2014/main" id="{1BE0FCEF-9E11-43C0-9409-AF3DF8D31BB2}"/>
              </a:ext>
            </a:extLst>
          </p:cNvPr>
          <p:cNvSpPr>
            <a:spLocks noGrp="1"/>
          </p:cNvSpPr>
          <p:nvPr>
            <p:ph sz="half" idx="2" hasCustomPrompt="1"/>
          </p:nvPr>
        </p:nvSpPr>
        <p:spPr>
          <a:xfrm>
            <a:off x="479425" y="1524000"/>
            <a:ext cx="4854580" cy="4566443"/>
          </a:xfrm>
        </p:spPr>
        <p:txBody>
          <a:bodyPr/>
          <a:lstStyle>
            <a:lvl1pPr>
              <a:defRPr/>
            </a:lvl1pPr>
            <a:lvl2pPr>
              <a:defRPr/>
            </a:lvl2pPr>
            <a:lvl3pPr>
              <a:defRPr/>
            </a:lvl3pPr>
            <a:lvl4pPr>
              <a:defRPr/>
            </a:lvl4pPr>
            <a:lvl5pPr>
              <a:defRPr/>
            </a:lvl5pPr>
          </a:lstStyle>
          <a:p>
            <a:pPr lvl="0"/>
            <a:r>
              <a:rPr lang="da-DK"/>
              <a:t>Edit Master </a:t>
            </a:r>
            <a:r>
              <a:rPr lang="da-DK" err="1"/>
              <a:t>text</a:t>
            </a:r>
            <a:r>
              <a:rPr lang="da-DK"/>
              <a: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Pladsholder til tekst 4">
            <a:extLst>
              <a:ext uri="{FF2B5EF4-FFF2-40B4-BE49-F238E27FC236}">
                <a16:creationId xmlns:a16="http://schemas.microsoft.com/office/drawing/2014/main" id="{0552B51E-0503-4C2D-9115-06E10CBD9204}"/>
              </a:ext>
            </a:extLst>
          </p:cNvPr>
          <p:cNvSpPr>
            <a:spLocks noGrp="1"/>
          </p:cNvSpPr>
          <p:nvPr>
            <p:ph type="body" sz="quarter" idx="3" hasCustomPrompt="1"/>
          </p:nvPr>
        </p:nvSpPr>
        <p:spPr>
          <a:xfrm>
            <a:off x="6858001" y="730800"/>
            <a:ext cx="4854574" cy="442800"/>
          </a:xfrm>
        </p:spPr>
        <p:txBody>
          <a:bodyPr anchor="b">
            <a:noAutofit/>
          </a:bodyPr>
          <a:lstStyle>
            <a:lvl1pPr marL="0" indent="0">
              <a:buNone/>
              <a:defRPr sz="2800" b="0">
                <a:solidFill>
                  <a:schemeClr val="bg1"/>
                </a:solidFill>
                <a:latin typeface="+mj-lt"/>
              </a:defRPr>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GB"/>
              <a:t>Click to edit Master title style</a:t>
            </a:r>
            <a:endParaRPr lang="da-DK"/>
          </a:p>
        </p:txBody>
      </p:sp>
      <p:sp>
        <p:nvSpPr>
          <p:cNvPr id="6" name="Pladsholder til indhold 5">
            <a:extLst>
              <a:ext uri="{FF2B5EF4-FFF2-40B4-BE49-F238E27FC236}">
                <a16:creationId xmlns:a16="http://schemas.microsoft.com/office/drawing/2014/main" id="{FA7E821B-7984-492D-A278-C8267B4AF3CD}"/>
              </a:ext>
            </a:extLst>
          </p:cNvPr>
          <p:cNvSpPr>
            <a:spLocks noGrp="1"/>
          </p:cNvSpPr>
          <p:nvPr>
            <p:ph sz="quarter" idx="4" hasCustomPrompt="1"/>
          </p:nvPr>
        </p:nvSpPr>
        <p:spPr>
          <a:xfrm>
            <a:off x="6858000" y="1523991"/>
            <a:ext cx="4854573" cy="457201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da-DK"/>
              <a:t>Edit Master </a:t>
            </a:r>
            <a:r>
              <a:rPr lang="da-DK" err="1"/>
              <a:t>text</a:t>
            </a:r>
            <a:r>
              <a:rPr lang="da-DK"/>
              <a: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 name="Rectangle 6">
            <a:extLst>
              <a:ext uri="{FF2B5EF4-FFF2-40B4-BE49-F238E27FC236}">
                <a16:creationId xmlns:a16="http://schemas.microsoft.com/office/drawing/2014/main" id="{9FC5DCC0-187B-438A-8675-224B04D89B11}"/>
              </a:ext>
            </a:extLst>
          </p:cNvPr>
          <p:cNvSpPr/>
          <p:nvPr userDrawn="1"/>
        </p:nvSpPr>
        <p:spPr>
          <a:xfrm>
            <a:off x="495300" y="1263314"/>
            <a:ext cx="889348"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Pladsholder til sidefod 10">
            <a:extLst>
              <a:ext uri="{FF2B5EF4-FFF2-40B4-BE49-F238E27FC236}">
                <a16:creationId xmlns:a16="http://schemas.microsoft.com/office/drawing/2014/main" id="{26562C98-559A-42DD-B5C4-97FC17613EF8}"/>
              </a:ext>
            </a:extLst>
          </p:cNvPr>
          <p:cNvSpPr>
            <a:spLocks noGrp="1"/>
          </p:cNvSpPr>
          <p:nvPr>
            <p:ph type="ftr" sz="quarter" idx="11"/>
          </p:nvPr>
        </p:nvSpPr>
        <p:spPr/>
        <p:txBody>
          <a:bodyPr/>
          <a:lstStyle>
            <a:lvl1pPr>
              <a:defRPr/>
            </a:lvl1pPr>
          </a:lstStyle>
          <a:p>
            <a:r>
              <a:rPr lang="en-GB"/>
              <a:t>Document Name • Conscia • Public information/Internal use/Confidential • version 1.0</a:t>
            </a:r>
          </a:p>
        </p:txBody>
      </p:sp>
      <p:sp>
        <p:nvSpPr>
          <p:cNvPr id="12" name="Pladsholder til slidenummer 11">
            <a:extLst>
              <a:ext uri="{FF2B5EF4-FFF2-40B4-BE49-F238E27FC236}">
                <a16:creationId xmlns:a16="http://schemas.microsoft.com/office/drawing/2014/main" id="{0B5309A0-B7D8-4C02-96F7-436A61CC3FBD}"/>
              </a:ext>
            </a:extLst>
          </p:cNvPr>
          <p:cNvSpPr>
            <a:spLocks noGrp="1"/>
          </p:cNvSpPr>
          <p:nvPr>
            <p:ph type="sldNum" sz="quarter" idx="12"/>
          </p:nvPr>
        </p:nvSpPr>
        <p:spPr/>
        <p:txBody>
          <a:bodyPr/>
          <a:lstStyle/>
          <a:p>
            <a:fld id="{3F54C527-0984-48E6-8C32-393FB98A5E1A}" type="slidenum">
              <a:rPr lang="en-GB" smtClean="0"/>
              <a:pPr/>
              <a:t>‹nr.›</a:t>
            </a:fld>
            <a:endParaRPr lang="en-GB"/>
          </a:p>
        </p:txBody>
      </p:sp>
      <p:sp>
        <p:nvSpPr>
          <p:cNvPr id="9" name="Rectangle 6">
            <a:extLst>
              <a:ext uri="{FF2B5EF4-FFF2-40B4-BE49-F238E27FC236}">
                <a16:creationId xmlns:a16="http://schemas.microsoft.com/office/drawing/2014/main" id="{B62EF538-62B7-4B76-9801-503DFE344439}"/>
              </a:ext>
            </a:extLst>
          </p:cNvPr>
          <p:cNvSpPr/>
          <p:nvPr userDrawn="1"/>
        </p:nvSpPr>
        <p:spPr>
          <a:xfrm>
            <a:off x="6858000" y="1263314"/>
            <a:ext cx="88934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ladsholder til dato 4">
            <a:extLst>
              <a:ext uri="{FF2B5EF4-FFF2-40B4-BE49-F238E27FC236}">
                <a16:creationId xmlns:a16="http://schemas.microsoft.com/office/drawing/2014/main" id="{842A5222-8C0D-4904-9D7F-450B9DE8897D}"/>
              </a:ext>
            </a:extLst>
          </p:cNvPr>
          <p:cNvSpPr>
            <a:spLocks noGrp="1"/>
          </p:cNvSpPr>
          <p:nvPr>
            <p:ph type="dt" sz="half" idx="10"/>
          </p:nvPr>
        </p:nvSpPr>
        <p:spPr>
          <a:xfrm>
            <a:off x="8781689" y="6356352"/>
            <a:ext cx="2743200" cy="365125"/>
          </a:xfrm>
        </p:spPr>
        <p:txBody>
          <a:bodyPr/>
          <a:lstStyle/>
          <a:p>
            <a:fld id="{7DDEE54F-570E-42A1-9592-9F32A9F07AED}" type="datetime3">
              <a:rPr lang="en-GB" smtClean="0"/>
              <a:t>20 September, 2023</a:t>
            </a:fld>
            <a:endParaRPr lang="en-GB"/>
          </a:p>
        </p:txBody>
      </p:sp>
    </p:spTree>
    <p:extLst>
      <p:ext uri="{BB962C8B-B14F-4D97-AF65-F5344CB8AC3E}">
        <p14:creationId xmlns:p14="http://schemas.microsoft.com/office/powerpoint/2010/main" val="38609204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84C22242-90D9-43A5-891D-AF630B60580C}"/>
              </a:ext>
            </a:extLst>
          </p:cNvPr>
          <p:cNvSpPr/>
          <p:nvPr userDrawn="1"/>
        </p:nvSpPr>
        <p:spPr>
          <a:xfrm>
            <a:off x="762000" y="762001"/>
            <a:ext cx="10668000" cy="5334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2" name="Titel 1">
            <a:extLst>
              <a:ext uri="{FF2B5EF4-FFF2-40B4-BE49-F238E27FC236}">
                <a16:creationId xmlns:a16="http://schemas.microsoft.com/office/drawing/2014/main" id="{803880A1-789F-4299-B015-FB7511EEA184}"/>
              </a:ext>
            </a:extLst>
          </p:cNvPr>
          <p:cNvSpPr>
            <a:spLocks noGrp="1"/>
          </p:cNvSpPr>
          <p:nvPr>
            <p:ph type="ctrTitle" hasCustomPrompt="1"/>
          </p:nvPr>
        </p:nvSpPr>
        <p:spPr>
          <a:xfrm>
            <a:off x="1524000" y="2154551"/>
            <a:ext cx="9144000" cy="1274451"/>
          </a:xfrm>
        </p:spPr>
        <p:txBody>
          <a:bodyPr wrap="square" anchor="b">
            <a:noAutofit/>
          </a:bodyPr>
          <a:lstStyle>
            <a:lvl1pPr algn="ctr">
              <a:defRPr sz="4601"/>
            </a:lvl1pPr>
          </a:lstStyle>
          <a:p>
            <a:r>
              <a:rPr lang="en-GB"/>
              <a:t>Click to edit Master title style</a:t>
            </a:r>
          </a:p>
        </p:txBody>
      </p:sp>
      <p:sp>
        <p:nvSpPr>
          <p:cNvPr id="3" name="Undertitel 2">
            <a:extLst>
              <a:ext uri="{FF2B5EF4-FFF2-40B4-BE49-F238E27FC236}">
                <a16:creationId xmlns:a16="http://schemas.microsoft.com/office/drawing/2014/main" id="{1D801C47-B334-4CF2-9E9F-0DC2FC00F3EB}"/>
              </a:ext>
            </a:extLst>
          </p:cNvPr>
          <p:cNvSpPr>
            <a:spLocks noGrp="1"/>
          </p:cNvSpPr>
          <p:nvPr>
            <p:ph type="subTitle" idx="1" hasCustomPrompt="1"/>
          </p:nvPr>
        </p:nvSpPr>
        <p:spPr>
          <a:xfrm>
            <a:off x="1524000" y="3602038"/>
            <a:ext cx="9144000" cy="360227"/>
          </a:xfrm>
        </p:spPr>
        <p:txBody>
          <a:bodyPr>
            <a:noAutofit/>
          </a:bodyPr>
          <a:lstStyle>
            <a:lvl1pPr marL="0" indent="0" algn="ctr">
              <a:buNone/>
              <a:defRPr sz="2601"/>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GB"/>
              <a:t>Click to edit Master subtitle style</a:t>
            </a:r>
          </a:p>
        </p:txBody>
      </p:sp>
      <p:pic>
        <p:nvPicPr>
          <p:cNvPr id="9" name="Grafik 8">
            <a:extLst>
              <a:ext uri="{FF2B5EF4-FFF2-40B4-BE49-F238E27FC236}">
                <a16:creationId xmlns:a16="http://schemas.microsoft.com/office/drawing/2014/main" id="{AC83147A-93E9-403F-B036-660D086F058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29073" y="5359146"/>
            <a:ext cx="1194436" cy="499491"/>
          </a:xfrm>
          <a:prstGeom prst="rect">
            <a:avLst/>
          </a:prstGeom>
        </p:spPr>
      </p:pic>
    </p:spTree>
    <p:extLst>
      <p:ext uri="{BB962C8B-B14F-4D97-AF65-F5344CB8AC3E}">
        <p14:creationId xmlns:p14="http://schemas.microsoft.com/office/powerpoint/2010/main" val="359580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lkom_dia 4">
    <p:bg>
      <p:bgPr>
        <a:gradFill>
          <a:gsLst>
            <a:gs pos="100000">
              <a:srgbClr val="2FC0B2"/>
            </a:gs>
            <a:gs pos="15000">
              <a:srgbClr val="6559A2"/>
            </a:gs>
          </a:gsLst>
          <a:lin ang="27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65B49E-E01D-C8F1-6037-771B7488556C}"/>
              </a:ext>
            </a:extLst>
          </p:cNvPr>
          <p:cNvSpPr>
            <a:spLocks noGrp="1"/>
          </p:cNvSpPr>
          <p:nvPr>
            <p:ph type="ctrTitle" hasCustomPrompt="1"/>
          </p:nvPr>
        </p:nvSpPr>
        <p:spPr>
          <a:xfrm>
            <a:off x="1310640" y="2178219"/>
            <a:ext cx="7396480" cy="2387600"/>
          </a:xfrm>
        </p:spPr>
        <p:txBody>
          <a:bodyPr anchor="b">
            <a:normAutofit/>
          </a:bodyPr>
          <a:lstStyle>
            <a:lvl1pPr algn="l">
              <a:defRPr sz="11500" b="0" i="0">
                <a:solidFill>
                  <a:schemeClr val="bg1"/>
                </a:solidFill>
                <a:latin typeface="IBM Plex Sans Light" panose="020B0403050203000203" pitchFamily="34" charset="0"/>
              </a:defRPr>
            </a:lvl1pPr>
          </a:lstStyle>
          <a:p>
            <a:r>
              <a:rPr lang="nl-NL"/>
              <a:t>Welkom!</a:t>
            </a:r>
          </a:p>
        </p:txBody>
      </p:sp>
      <p:sp>
        <p:nvSpPr>
          <p:cNvPr id="3" name="Ondertitel 2">
            <a:extLst>
              <a:ext uri="{FF2B5EF4-FFF2-40B4-BE49-F238E27FC236}">
                <a16:creationId xmlns:a16="http://schemas.microsoft.com/office/drawing/2014/main" id="{781EEC9E-86AF-C6D3-7042-8506F50B6A2B}"/>
              </a:ext>
            </a:extLst>
          </p:cNvPr>
          <p:cNvSpPr>
            <a:spLocks noGrp="1"/>
          </p:cNvSpPr>
          <p:nvPr>
            <p:ph type="subTitle" idx="1" hasCustomPrompt="1"/>
          </p:nvPr>
        </p:nvSpPr>
        <p:spPr>
          <a:xfrm>
            <a:off x="1524000" y="4715828"/>
            <a:ext cx="7086600" cy="1655762"/>
          </a:xfrm>
        </p:spPr>
        <p:txBody>
          <a:bodyPr>
            <a:normAutofit/>
          </a:bodyPr>
          <a:lstStyle>
            <a:lvl1pPr marL="0" indent="0" algn="l">
              <a:lnSpc>
                <a:spcPts val="2000"/>
              </a:lnSpc>
              <a:buNone/>
              <a:defRPr sz="2400" b="0" i="0" cap="all" baseline="0">
                <a:solidFill>
                  <a:schemeClr val="bg1"/>
                </a:solidFill>
                <a:latin typeface="IBM Plex Sans Light" panose="020B04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LOCATIE NAAM EN PLAATS</a:t>
            </a:r>
          </a:p>
          <a:p>
            <a:r>
              <a:rPr lang="nl-NL"/>
              <a:t>DATUM VOLUIT GESCHREVEN</a:t>
            </a:r>
          </a:p>
        </p:txBody>
      </p:sp>
      <p:pic>
        <p:nvPicPr>
          <p:cNvPr id="5" name="Afbeelding 4">
            <a:extLst>
              <a:ext uri="{FF2B5EF4-FFF2-40B4-BE49-F238E27FC236}">
                <a16:creationId xmlns:a16="http://schemas.microsoft.com/office/drawing/2014/main" id="{20F8873C-0244-32C7-D3BE-58D94A713569}"/>
              </a:ext>
            </a:extLst>
          </p:cNvPr>
          <p:cNvPicPr>
            <a:picLocks noChangeAspect="1"/>
          </p:cNvPicPr>
          <p:nvPr userDrawn="1"/>
        </p:nvPicPr>
        <p:blipFill>
          <a:blip r:embed="rId2"/>
          <a:stretch>
            <a:fillRect/>
          </a:stretch>
        </p:blipFill>
        <p:spPr>
          <a:xfrm>
            <a:off x="454494" y="540898"/>
            <a:ext cx="1516546" cy="633869"/>
          </a:xfrm>
          <a:prstGeom prst="rect">
            <a:avLst/>
          </a:prstGeom>
        </p:spPr>
      </p:pic>
      <p:pic>
        <p:nvPicPr>
          <p:cNvPr id="11" name="Afbeelding 10">
            <a:extLst>
              <a:ext uri="{FF2B5EF4-FFF2-40B4-BE49-F238E27FC236}">
                <a16:creationId xmlns:a16="http://schemas.microsoft.com/office/drawing/2014/main" id="{492FA480-8241-8E02-0B99-B8663ED07402}"/>
              </a:ext>
            </a:extLst>
          </p:cNvPr>
          <p:cNvPicPr>
            <a:picLocks noChangeAspect="1"/>
          </p:cNvPicPr>
          <p:nvPr userDrawn="1"/>
        </p:nvPicPr>
        <p:blipFill>
          <a:blip r:embed="rId3"/>
          <a:srcRect/>
          <a:stretch/>
        </p:blipFill>
        <p:spPr>
          <a:xfrm>
            <a:off x="9587482" y="540898"/>
            <a:ext cx="1532736" cy="1977725"/>
          </a:xfrm>
          <a:prstGeom prst="rect">
            <a:avLst/>
          </a:prstGeom>
        </p:spPr>
      </p:pic>
      <p:sp>
        <p:nvSpPr>
          <p:cNvPr id="12" name="Titel 1">
            <a:extLst>
              <a:ext uri="{FF2B5EF4-FFF2-40B4-BE49-F238E27FC236}">
                <a16:creationId xmlns:a16="http://schemas.microsoft.com/office/drawing/2014/main" id="{8641845E-E8ED-6632-9178-41EC0386F6ED}"/>
              </a:ext>
            </a:extLst>
          </p:cNvPr>
          <p:cNvSpPr txBox="1">
            <a:spLocks/>
          </p:cNvSpPr>
          <p:nvPr userDrawn="1"/>
        </p:nvSpPr>
        <p:spPr>
          <a:xfrm>
            <a:off x="8789210" y="2518623"/>
            <a:ext cx="3129280" cy="1773498"/>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6000" b="0" i="0" kern="1200">
                <a:solidFill>
                  <a:schemeClr val="bg1"/>
                </a:solidFill>
                <a:latin typeface="IBM Plex Sans Light" panose="020B0403050203000203" pitchFamily="34" charset="0"/>
                <a:ea typeface="+mj-ea"/>
                <a:cs typeface="+mj-cs"/>
              </a:defRPr>
            </a:lvl1pPr>
          </a:lstStyle>
          <a:p>
            <a:pPr algn="ctr">
              <a:lnSpc>
                <a:spcPts val="5000"/>
              </a:lnSpc>
            </a:pPr>
            <a:r>
              <a:rPr lang="nl-NL" sz="5400"/>
              <a:t>CYBER-SECURITY</a:t>
            </a:r>
          </a:p>
        </p:txBody>
      </p:sp>
      <p:pic>
        <p:nvPicPr>
          <p:cNvPr id="4" name="Afbeelding 3">
            <a:extLst>
              <a:ext uri="{FF2B5EF4-FFF2-40B4-BE49-F238E27FC236}">
                <a16:creationId xmlns:a16="http://schemas.microsoft.com/office/drawing/2014/main" id="{2CF73628-FF5D-777B-A2AC-B3B36842B089}"/>
              </a:ext>
            </a:extLst>
          </p:cNvPr>
          <p:cNvPicPr>
            <a:picLocks noChangeAspect="1"/>
          </p:cNvPicPr>
          <p:nvPr userDrawn="1"/>
        </p:nvPicPr>
        <p:blipFill>
          <a:blip r:embed="rId4"/>
          <a:srcRect/>
          <a:stretch/>
        </p:blipFill>
        <p:spPr>
          <a:xfrm>
            <a:off x="9471832" y="4416045"/>
            <a:ext cx="1895306" cy="1898492"/>
          </a:xfrm>
          <a:prstGeom prst="rect">
            <a:avLst/>
          </a:prstGeom>
        </p:spPr>
      </p:pic>
    </p:spTree>
    <p:extLst>
      <p:ext uri="{BB962C8B-B14F-4D97-AF65-F5344CB8AC3E}">
        <p14:creationId xmlns:p14="http://schemas.microsoft.com/office/powerpoint/2010/main" val="162948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 presetClass="entr" presetSubtype="0" fill="hold" nodeType="withEffect">
                  <p:stCondLst>
                    <p:cond delay="100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3880A1-789F-4299-B015-FB7511EEA184}"/>
              </a:ext>
            </a:extLst>
          </p:cNvPr>
          <p:cNvSpPr>
            <a:spLocks noGrp="1"/>
          </p:cNvSpPr>
          <p:nvPr>
            <p:ph type="ctrTitle" hasCustomPrompt="1"/>
          </p:nvPr>
        </p:nvSpPr>
        <p:spPr>
          <a:xfrm>
            <a:off x="1524000" y="2154551"/>
            <a:ext cx="9144000" cy="1274451"/>
          </a:xfrm>
        </p:spPr>
        <p:txBody>
          <a:bodyPr wrap="square" anchor="b">
            <a:noAutofit/>
          </a:bodyPr>
          <a:lstStyle>
            <a:lvl1pPr algn="ctr">
              <a:defRPr sz="4601"/>
            </a:lvl1pPr>
          </a:lstStyle>
          <a:p>
            <a:r>
              <a:rPr lang="en-GB"/>
              <a:t>Click to edit Master title style</a:t>
            </a:r>
          </a:p>
        </p:txBody>
      </p:sp>
      <p:sp>
        <p:nvSpPr>
          <p:cNvPr id="3" name="Undertitel 2">
            <a:extLst>
              <a:ext uri="{FF2B5EF4-FFF2-40B4-BE49-F238E27FC236}">
                <a16:creationId xmlns:a16="http://schemas.microsoft.com/office/drawing/2014/main" id="{1D801C47-B334-4CF2-9E9F-0DC2FC00F3EB}"/>
              </a:ext>
            </a:extLst>
          </p:cNvPr>
          <p:cNvSpPr>
            <a:spLocks noGrp="1"/>
          </p:cNvSpPr>
          <p:nvPr>
            <p:ph type="subTitle" idx="1" hasCustomPrompt="1"/>
          </p:nvPr>
        </p:nvSpPr>
        <p:spPr>
          <a:xfrm>
            <a:off x="1524000" y="3602038"/>
            <a:ext cx="9144000" cy="360227"/>
          </a:xfrm>
        </p:spPr>
        <p:txBody>
          <a:bodyPr>
            <a:noAutofit/>
          </a:bodyPr>
          <a:lstStyle>
            <a:lvl1pPr marL="0" indent="0" algn="ctr">
              <a:buNone/>
              <a:defRPr sz="2601"/>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GB"/>
              <a:t>Click to edit Master subtitle style</a:t>
            </a:r>
          </a:p>
        </p:txBody>
      </p:sp>
      <p:pic>
        <p:nvPicPr>
          <p:cNvPr id="7" name="Grafik 6">
            <a:extLst>
              <a:ext uri="{FF2B5EF4-FFF2-40B4-BE49-F238E27FC236}">
                <a16:creationId xmlns:a16="http://schemas.microsoft.com/office/drawing/2014/main" id="{B9CA154C-3DB9-4121-8081-065CB2AEFBA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29073" y="5359146"/>
            <a:ext cx="1194436" cy="499491"/>
          </a:xfrm>
          <a:prstGeom prst="rect">
            <a:avLst/>
          </a:prstGeom>
        </p:spPr>
      </p:pic>
    </p:spTree>
    <p:extLst>
      <p:ext uri="{BB962C8B-B14F-4D97-AF65-F5344CB8AC3E}">
        <p14:creationId xmlns:p14="http://schemas.microsoft.com/office/powerpoint/2010/main" val="3765180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Half page with pictu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58A6FE3B-A2A0-4196-BA1A-77F2961D63D6}"/>
              </a:ext>
            </a:extLst>
          </p:cNvPr>
          <p:cNvSpPr/>
          <p:nvPr userDrawn="1"/>
        </p:nvSpPr>
        <p:spPr>
          <a:xfrm>
            <a:off x="0" y="0"/>
            <a:ext cx="6096000" cy="6858000"/>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dsholder til tekst 2">
            <a:extLst>
              <a:ext uri="{FF2B5EF4-FFF2-40B4-BE49-F238E27FC236}">
                <a16:creationId xmlns:a16="http://schemas.microsoft.com/office/drawing/2014/main" id="{01A3425E-2B2B-405F-91C3-A5943800A5ED}"/>
              </a:ext>
            </a:extLst>
          </p:cNvPr>
          <p:cNvSpPr>
            <a:spLocks noGrp="1"/>
          </p:cNvSpPr>
          <p:nvPr>
            <p:ph type="body" idx="1" hasCustomPrompt="1"/>
          </p:nvPr>
        </p:nvSpPr>
        <p:spPr>
          <a:xfrm>
            <a:off x="479424" y="730800"/>
            <a:ext cx="4854578" cy="442800"/>
          </a:xfrm>
        </p:spPr>
        <p:txBody>
          <a:bodyPr anchor="b">
            <a:noAutofit/>
          </a:bodyPr>
          <a:lstStyle>
            <a:lvl1pPr marL="0" indent="0">
              <a:buNone/>
              <a:defRPr sz="2800" b="0">
                <a:solidFill>
                  <a:schemeClr val="tx1"/>
                </a:solidFill>
                <a:latin typeface="+mj-lt"/>
              </a:defRPr>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GB"/>
              <a:t>Click to edit Master title style</a:t>
            </a:r>
            <a:endParaRPr lang="da-DK"/>
          </a:p>
        </p:txBody>
      </p:sp>
      <p:sp>
        <p:nvSpPr>
          <p:cNvPr id="4" name="Pladsholder til indhold 3">
            <a:extLst>
              <a:ext uri="{FF2B5EF4-FFF2-40B4-BE49-F238E27FC236}">
                <a16:creationId xmlns:a16="http://schemas.microsoft.com/office/drawing/2014/main" id="{1BE0FCEF-9E11-43C0-9409-AF3DF8D31BB2}"/>
              </a:ext>
            </a:extLst>
          </p:cNvPr>
          <p:cNvSpPr>
            <a:spLocks noGrp="1"/>
          </p:cNvSpPr>
          <p:nvPr>
            <p:ph sz="half" idx="2" hasCustomPrompt="1"/>
          </p:nvPr>
        </p:nvSpPr>
        <p:spPr>
          <a:xfrm>
            <a:off x="479425" y="1524000"/>
            <a:ext cx="4854580" cy="4566443"/>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da-DK"/>
              <a:t>Edit Master </a:t>
            </a:r>
            <a:r>
              <a:rPr lang="da-DK" err="1"/>
              <a:t>text</a:t>
            </a:r>
            <a:r>
              <a:rPr lang="da-DK"/>
              <a: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1" name="Rectangle 6">
            <a:extLst>
              <a:ext uri="{FF2B5EF4-FFF2-40B4-BE49-F238E27FC236}">
                <a16:creationId xmlns:a16="http://schemas.microsoft.com/office/drawing/2014/main" id="{80B6B877-AAF3-48AB-8CDF-F6C22E9636E5}"/>
              </a:ext>
            </a:extLst>
          </p:cNvPr>
          <p:cNvSpPr/>
          <p:nvPr userDrawn="1"/>
        </p:nvSpPr>
        <p:spPr>
          <a:xfrm>
            <a:off x="495300" y="1263314"/>
            <a:ext cx="889348"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ladsholder til sidefod 4">
            <a:extLst>
              <a:ext uri="{FF2B5EF4-FFF2-40B4-BE49-F238E27FC236}">
                <a16:creationId xmlns:a16="http://schemas.microsoft.com/office/drawing/2014/main" id="{E8311723-0F9C-4E94-B82A-509F3A24AC3D}"/>
              </a:ext>
            </a:extLst>
          </p:cNvPr>
          <p:cNvSpPr>
            <a:spLocks noGrp="1"/>
          </p:cNvSpPr>
          <p:nvPr>
            <p:ph type="ftr" sz="quarter" idx="11"/>
          </p:nvPr>
        </p:nvSpPr>
        <p:spPr/>
        <p:txBody>
          <a:bodyPr/>
          <a:lstStyle>
            <a:lvl1pPr>
              <a:defRPr/>
            </a:lvl1pPr>
          </a:lstStyle>
          <a:p>
            <a:r>
              <a:rPr lang="en-GB"/>
              <a:t>Document Name • Conscia • Public information/Internal use/Confidential • version 1.0</a:t>
            </a:r>
          </a:p>
        </p:txBody>
      </p:sp>
      <p:sp>
        <p:nvSpPr>
          <p:cNvPr id="6" name="Pladsholder til slidenummer 5">
            <a:extLst>
              <a:ext uri="{FF2B5EF4-FFF2-40B4-BE49-F238E27FC236}">
                <a16:creationId xmlns:a16="http://schemas.microsoft.com/office/drawing/2014/main" id="{62FF5C55-B6E6-492E-B71E-8DDF3F172629}"/>
              </a:ext>
            </a:extLst>
          </p:cNvPr>
          <p:cNvSpPr>
            <a:spLocks noGrp="1"/>
          </p:cNvSpPr>
          <p:nvPr>
            <p:ph type="sldNum" sz="quarter" idx="12"/>
          </p:nvPr>
        </p:nvSpPr>
        <p:spPr/>
        <p:txBody>
          <a:bodyPr/>
          <a:lstStyle/>
          <a:p>
            <a:fld id="{3F54C527-0984-48E6-8C32-393FB98A5E1A}" type="slidenum">
              <a:rPr lang="en-GB" smtClean="0"/>
              <a:pPr/>
              <a:t>‹nr.›</a:t>
            </a:fld>
            <a:endParaRPr lang="en-GB"/>
          </a:p>
        </p:txBody>
      </p:sp>
      <p:sp>
        <p:nvSpPr>
          <p:cNvPr id="8" name="Pladsholder til dato 4">
            <a:extLst>
              <a:ext uri="{FF2B5EF4-FFF2-40B4-BE49-F238E27FC236}">
                <a16:creationId xmlns:a16="http://schemas.microsoft.com/office/drawing/2014/main" id="{DFF7C755-44E8-4110-960E-69D74EA1F94E}"/>
              </a:ext>
            </a:extLst>
          </p:cNvPr>
          <p:cNvSpPr>
            <a:spLocks noGrp="1"/>
          </p:cNvSpPr>
          <p:nvPr>
            <p:ph type="dt" sz="half" idx="10"/>
          </p:nvPr>
        </p:nvSpPr>
        <p:spPr>
          <a:xfrm>
            <a:off x="8781689" y="6356352"/>
            <a:ext cx="2743200" cy="365125"/>
          </a:xfrm>
        </p:spPr>
        <p:txBody>
          <a:bodyPr/>
          <a:lstStyle/>
          <a:p>
            <a:fld id="{C42DFC2F-2C37-4932-8A09-2BAF33565EDA}" type="datetime3">
              <a:rPr lang="en-GB" smtClean="0"/>
              <a:t>20 September, 2023</a:t>
            </a:fld>
            <a:endParaRPr lang="en-GB"/>
          </a:p>
        </p:txBody>
      </p:sp>
    </p:spTree>
    <p:extLst>
      <p:ext uri="{BB962C8B-B14F-4D97-AF65-F5344CB8AC3E}">
        <p14:creationId xmlns:p14="http://schemas.microsoft.com/office/powerpoint/2010/main" val="5617101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Half page with pictu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DAE24D2-A089-4909-843A-06F8EA54836C}"/>
              </a:ext>
            </a:extLst>
          </p:cNvPr>
          <p:cNvSpPr/>
          <p:nvPr userDrawn="1"/>
        </p:nvSpPr>
        <p:spPr>
          <a:xfrm>
            <a:off x="6096000" y="0"/>
            <a:ext cx="6096000" cy="6858000"/>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5" name="Pladsholder til tekst 4">
            <a:extLst>
              <a:ext uri="{FF2B5EF4-FFF2-40B4-BE49-F238E27FC236}">
                <a16:creationId xmlns:a16="http://schemas.microsoft.com/office/drawing/2014/main" id="{0552B51E-0503-4C2D-9115-06E10CBD9204}"/>
              </a:ext>
            </a:extLst>
          </p:cNvPr>
          <p:cNvSpPr>
            <a:spLocks noGrp="1"/>
          </p:cNvSpPr>
          <p:nvPr>
            <p:ph type="body" sz="quarter" idx="3" hasCustomPrompt="1"/>
          </p:nvPr>
        </p:nvSpPr>
        <p:spPr>
          <a:xfrm>
            <a:off x="6858001" y="730800"/>
            <a:ext cx="4854574" cy="442800"/>
          </a:xfrm>
        </p:spPr>
        <p:txBody>
          <a:bodyPr anchor="b">
            <a:noAutofit/>
          </a:bodyPr>
          <a:lstStyle>
            <a:lvl1pPr marL="0" indent="0">
              <a:buNone/>
              <a:defRPr sz="2800" b="0">
                <a:solidFill>
                  <a:schemeClr val="tx1"/>
                </a:solidFill>
                <a:latin typeface="+mj-lt"/>
              </a:defRPr>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GB"/>
              <a:t>Click to edit Master title style</a:t>
            </a:r>
            <a:endParaRPr lang="da-DK"/>
          </a:p>
        </p:txBody>
      </p:sp>
      <p:sp>
        <p:nvSpPr>
          <p:cNvPr id="6" name="Pladsholder til indhold 5">
            <a:extLst>
              <a:ext uri="{FF2B5EF4-FFF2-40B4-BE49-F238E27FC236}">
                <a16:creationId xmlns:a16="http://schemas.microsoft.com/office/drawing/2014/main" id="{FA7E821B-7984-492D-A278-C8267B4AF3CD}"/>
              </a:ext>
            </a:extLst>
          </p:cNvPr>
          <p:cNvSpPr>
            <a:spLocks noGrp="1"/>
          </p:cNvSpPr>
          <p:nvPr>
            <p:ph sz="quarter" idx="4" hasCustomPrompt="1"/>
          </p:nvPr>
        </p:nvSpPr>
        <p:spPr>
          <a:xfrm>
            <a:off x="6858001" y="1524001"/>
            <a:ext cx="4854574" cy="4572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da-DK"/>
              <a:t>Edit Master </a:t>
            </a:r>
            <a:r>
              <a:rPr lang="da-DK" err="1"/>
              <a:t>text</a:t>
            </a:r>
            <a:r>
              <a:rPr lang="da-DK"/>
              <a: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2" name="Pladsholder til sidefod 11">
            <a:extLst>
              <a:ext uri="{FF2B5EF4-FFF2-40B4-BE49-F238E27FC236}">
                <a16:creationId xmlns:a16="http://schemas.microsoft.com/office/drawing/2014/main" id="{CA1FC752-AE8A-475E-965B-ADE0BFE8D5D2}"/>
              </a:ext>
            </a:extLst>
          </p:cNvPr>
          <p:cNvSpPr>
            <a:spLocks noGrp="1"/>
          </p:cNvSpPr>
          <p:nvPr>
            <p:ph type="ftr" sz="quarter" idx="11"/>
          </p:nvPr>
        </p:nvSpPr>
        <p:spPr/>
        <p:txBody>
          <a:bodyPr/>
          <a:lstStyle>
            <a:lvl1pPr>
              <a:defRPr/>
            </a:lvl1pPr>
          </a:lstStyle>
          <a:p>
            <a:r>
              <a:rPr lang="en-GB"/>
              <a:t>Document Name • Conscia • Public information/Internal use/Confidential • version 1.0</a:t>
            </a:r>
          </a:p>
        </p:txBody>
      </p:sp>
      <p:sp>
        <p:nvSpPr>
          <p:cNvPr id="13" name="Pladsholder til slidenummer 12">
            <a:extLst>
              <a:ext uri="{FF2B5EF4-FFF2-40B4-BE49-F238E27FC236}">
                <a16:creationId xmlns:a16="http://schemas.microsoft.com/office/drawing/2014/main" id="{FC0F786D-2630-4D55-BA6C-68478FA41948}"/>
              </a:ext>
            </a:extLst>
          </p:cNvPr>
          <p:cNvSpPr>
            <a:spLocks noGrp="1"/>
          </p:cNvSpPr>
          <p:nvPr>
            <p:ph type="sldNum" sz="quarter" idx="12"/>
          </p:nvPr>
        </p:nvSpPr>
        <p:spPr/>
        <p:txBody>
          <a:bodyPr/>
          <a:lstStyle/>
          <a:p>
            <a:fld id="{3F54C527-0984-48E6-8C32-393FB98A5E1A}" type="slidenum">
              <a:rPr lang="en-GB" smtClean="0"/>
              <a:pPr/>
              <a:t>‹nr.›</a:t>
            </a:fld>
            <a:endParaRPr lang="en-GB"/>
          </a:p>
        </p:txBody>
      </p:sp>
      <p:sp>
        <p:nvSpPr>
          <p:cNvPr id="7" name="Rectangle 6">
            <a:extLst>
              <a:ext uri="{FF2B5EF4-FFF2-40B4-BE49-F238E27FC236}">
                <a16:creationId xmlns:a16="http://schemas.microsoft.com/office/drawing/2014/main" id="{4113DE77-EF7D-4B51-AB78-B793AB4815F0}"/>
              </a:ext>
            </a:extLst>
          </p:cNvPr>
          <p:cNvSpPr/>
          <p:nvPr userDrawn="1"/>
        </p:nvSpPr>
        <p:spPr>
          <a:xfrm>
            <a:off x="6858000" y="1263314"/>
            <a:ext cx="889348"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ladsholder til dato 4">
            <a:extLst>
              <a:ext uri="{FF2B5EF4-FFF2-40B4-BE49-F238E27FC236}">
                <a16:creationId xmlns:a16="http://schemas.microsoft.com/office/drawing/2014/main" id="{2DF52C79-DA53-4F12-A6DA-DE4F69AAC7AC}"/>
              </a:ext>
            </a:extLst>
          </p:cNvPr>
          <p:cNvSpPr>
            <a:spLocks noGrp="1"/>
          </p:cNvSpPr>
          <p:nvPr>
            <p:ph type="dt" sz="half" idx="10"/>
          </p:nvPr>
        </p:nvSpPr>
        <p:spPr>
          <a:xfrm>
            <a:off x="8781689" y="6356352"/>
            <a:ext cx="2743200" cy="365125"/>
          </a:xfrm>
        </p:spPr>
        <p:txBody>
          <a:bodyPr/>
          <a:lstStyle/>
          <a:p>
            <a:fld id="{43DC07F2-2328-4A63-AF97-DA2651E85E0C}" type="datetime3">
              <a:rPr lang="en-GB" smtClean="0"/>
              <a:t>20 September, 2023</a:t>
            </a:fld>
            <a:endParaRPr lang="en-GB"/>
          </a:p>
        </p:txBody>
      </p:sp>
    </p:spTree>
    <p:extLst>
      <p:ext uri="{BB962C8B-B14F-4D97-AF65-F5344CB8AC3E}">
        <p14:creationId xmlns:p14="http://schemas.microsoft.com/office/powerpoint/2010/main" val="11030058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Comparison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6F4F14-3BA0-480F-97B8-C7188F0512D3}"/>
              </a:ext>
            </a:extLst>
          </p:cNvPr>
          <p:cNvSpPr>
            <a:spLocks noGrp="1"/>
          </p:cNvSpPr>
          <p:nvPr>
            <p:ph type="title" hasCustomPrompt="1"/>
          </p:nvPr>
        </p:nvSpPr>
        <p:spPr>
          <a:xfrm>
            <a:off x="479425" y="729209"/>
            <a:ext cx="5616576" cy="441923"/>
          </a:xfrm>
        </p:spPr>
        <p:txBody>
          <a:bodyPr anchor="b"/>
          <a:lstStyle>
            <a:lvl1pPr>
              <a:defRPr/>
            </a:lvl1pPr>
          </a:lstStyle>
          <a:p>
            <a:r>
              <a:rPr lang="en-GB"/>
              <a:t>Click to edit Master title style</a:t>
            </a:r>
          </a:p>
        </p:txBody>
      </p:sp>
      <p:sp>
        <p:nvSpPr>
          <p:cNvPr id="3" name="Pladsholder til indhold 2">
            <a:extLst>
              <a:ext uri="{FF2B5EF4-FFF2-40B4-BE49-F238E27FC236}">
                <a16:creationId xmlns:a16="http://schemas.microsoft.com/office/drawing/2014/main" id="{8C08331B-F2E4-418E-B557-D90599E4BDDE}"/>
              </a:ext>
            </a:extLst>
          </p:cNvPr>
          <p:cNvSpPr>
            <a:spLocks noGrp="1"/>
          </p:cNvSpPr>
          <p:nvPr>
            <p:ph sz="half" idx="1" hasCustomPrompt="1"/>
          </p:nvPr>
        </p:nvSpPr>
        <p:spPr>
          <a:xfrm>
            <a:off x="479425" y="1524000"/>
            <a:ext cx="4854575" cy="4572000"/>
          </a:xfrm>
        </p:spPr>
        <p:txBody>
          <a:bodyPr/>
          <a:lstStyle>
            <a:lvl1pPr>
              <a:defRPr/>
            </a:lvl1pPr>
            <a:lvl2pPr>
              <a:defRPr/>
            </a:lvl2pPr>
            <a:lvl3pPr>
              <a:defRPr/>
            </a:lvl3pPr>
            <a:lvl4pPr>
              <a:defRPr/>
            </a:lvl4pPr>
            <a:lvl5pPr>
              <a:defRPr/>
            </a:lvl5pPr>
          </a:lstStyle>
          <a:p>
            <a:pPr lvl="0"/>
            <a:r>
              <a:rPr lang="da-DK"/>
              <a:t>Edit Master </a:t>
            </a:r>
            <a:r>
              <a:rPr lang="da-DK" err="1"/>
              <a:t>text</a:t>
            </a:r>
            <a:r>
              <a:rPr lang="da-DK"/>
              <a: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Pladsholder til indhold 3">
            <a:extLst>
              <a:ext uri="{FF2B5EF4-FFF2-40B4-BE49-F238E27FC236}">
                <a16:creationId xmlns:a16="http://schemas.microsoft.com/office/drawing/2014/main" id="{4460F123-0456-4FED-94DC-E3C4876EB34A}"/>
              </a:ext>
            </a:extLst>
          </p:cNvPr>
          <p:cNvSpPr>
            <a:spLocks noGrp="1"/>
          </p:cNvSpPr>
          <p:nvPr>
            <p:ph sz="half" idx="2" hasCustomPrompt="1"/>
          </p:nvPr>
        </p:nvSpPr>
        <p:spPr>
          <a:xfrm>
            <a:off x="6858000" y="1524000"/>
            <a:ext cx="4854574" cy="4572000"/>
          </a:xfrm>
        </p:spPr>
        <p:txBody>
          <a:bodyPr/>
          <a:lstStyle>
            <a:lvl1pPr>
              <a:defRPr/>
            </a:lvl1pPr>
            <a:lvl2pPr>
              <a:defRPr/>
            </a:lvl2pPr>
            <a:lvl3pPr>
              <a:defRPr/>
            </a:lvl3pPr>
            <a:lvl4pPr>
              <a:defRPr/>
            </a:lvl4pPr>
            <a:lvl5pPr>
              <a:defRPr/>
            </a:lvl5pPr>
          </a:lstStyle>
          <a:p>
            <a:pPr lvl="0"/>
            <a:r>
              <a:rPr lang="da-DK"/>
              <a:t>Edit Master </a:t>
            </a:r>
            <a:r>
              <a:rPr lang="da-DK" err="1"/>
              <a:t>text</a:t>
            </a:r>
            <a:r>
              <a:rPr lang="da-DK"/>
              <a: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Pladsholder til dato 4">
            <a:extLst>
              <a:ext uri="{FF2B5EF4-FFF2-40B4-BE49-F238E27FC236}">
                <a16:creationId xmlns:a16="http://schemas.microsoft.com/office/drawing/2014/main" id="{BFB42573-D0D4-485C-BF1E-B060E93FA604}"/>
              </a:ext>
            </a:extLst>
          </p:cNvPr>
          <p:cNvSpPr>
            <a:spLocks noGrp="1"/>
          </p:cNvSpPr>
          <p:nvPr>
            <p:ph type="dt" sz="half" idx="10"/>
          </p:nvPr>
        </p:nvSpPr>
        <p:spPr/>
        <p:txBody>
          <a:bodyPr/>
          <a:lstStyle/>
          <a:p>
            <a:fld id="{257BD15F-CC04-41E1-AF42-BCA1AC95CE9C}" type="datetime3">
              <a:rPr lang="en-GB" smtClean="0"/>
              <a:t>20 September, 2023</a:t>
            </a:fld>
            <a:endParaRPr lang="en-GB"/>
          </a:p>
        </p:txBody>
      </p:sp>
      <p:sp>
        <p:nvSpPr>
          <p:cNvPr id="6" name="Pladsholder til sidefod 5">
            <a:extLst>
              <a:ext uri="{FF2B5EF4-FFF2-40B4-BE49-F238E27FC236}">
                <a16:creationId xmlns:a16="http://schemas.microsoft.com/office/drawing/2014/main" id="{6EBD52E7-FFEA-4D1F-B3C7-469D0C4AD9EB}"/>
              </a:ext>
            </a:extLst>
          </p:cNvPr>
          <p:cNvSpPr>
            <a:spLocks noGrp="1"/>
          </p:cNvSpPr>
          <p:nvPr>
            <p:ph type="ftr" sz="quarter" idx="11"/>
          </p:nvPr>
        </p:nvSpPr>
        <p:spPr/>
        <p:txBody>
          <a:bodyPr/>
          <a:lstStyle>
            <a:lvl1pPr>
              <a:defRPr/>
            </a:lvl1pPr>
          </a:lstStyle>
          <a:p>
            <a:r>
              <a:rPr lang="en-GB"/>
              <a:t>Document Name • Conscia • Public information/Internal use/Confidential • version 1.0</a:t>
            </a:r>
          </a:p>
        </p:txBody>
      </p:sp>
      <p:sp>
        <p:nvSpPr>
          <p:cNvPr id="7" name="Pladsholder til slidenummer 6">
            <a:extLst>
              <a:ext uri="{FF2B5EF4-FFF2-40B4-BE49-F238E27FC236}">
                <a16:creationId xmlns:a16="http://schemas.microsoft.com/office/drawing/2014/main" id="{41D2FBD8-E908-4E7B-B587-8272D1376DF4}"/>
              </a:ext>
            </a:extLst>
          </p:cNvPr>
          <p:cNvSpPr>
            <a:spLocks noGrp="1"/>
          </p:cNvSpPr>
          <p:nvPr>
            <p:ph type="sldNum" sz="quarter" idx="12"/>
          </p:nvPr>
        </p:nvSpPr>
        <p:spPr/>
        <p:txBody>
          <a:bodyPr/>
          <a:lstStyle/>
          <a:p>
            <a:fld id="{3F54C527-0984-48E6-8C32-393FB98A5E1A}" type="slidenum">
              <a:rPr lang="en-GB" smtClean="0"/>
              <a:t>‹nr.›</a:t>
            </a:fld>
            <a:endParaRPr lang="en-GB"/>
          </a:p>
        </p:txBody>
      </p:sp>
      <p:sp>
        <p:nvSpPr>
          <p:cNvPr id="8" name="Rectangle 6">
            <a:extLst>
              <a:ext uri="{FF2B5EF4-FFF2-40B4-BE49-F238E27FC236}">
                <a16:creationId xmlns:a16="http://schemas.microsoft.com/office/drawing/2014/main" id="{0FA47419-3E24-4D71-B457-CF439040580C}"/>
              </a:ext>
            </a:extLst>
          </p:cNvPr>
          <p:cNvSpPr/>
          <p:nvPr userDrawn="1"/>
        </p:nvSpPr>
        <p:spPr>
          <a:xfrm>
            <a:off x="495300" y="1263314"/>
            <a:ext cx="889348"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4807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omparis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01A3425E-2B2B-405F-91C3-A5943800A5ED}"/>
              </a:ext>
            </a:extLst>
          </p:cNvPr>
          <p:cNvSpPr>
            <a:spLocks noGrp="1"/>
          </p:cNvSpPr>
          <p:nvPr>
            <p:ph type="body" idx="1" hasCustomPrompt="1"/>
          </p:nvPr>
        </p:nvSpPr>
        <p:spPr>
          <a:xfrm>
            <a:off x="479425" y="730800"/>
            <a:ext cx="4854577" cy="442800"/>
          </a:xfrm>
        </p:spPr>
        <p:txBody>
          <a:bodyPr anchor="b">
            <a:noAutofit/>
          </a:bodyPr>
          <a:lstStyle>
            <a:lvl1pPr marL="0" indent="0">
              <a:buNone/>
              <a:defRPr sz="2800" b="0">
                <a:solidFill>
                  <a:schemeClr val="tx1"/>
                </a:solidFill>
                <a:latin typeface="+mj-lt"/>
              </a:defRPr>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GB"/>
              <a:t>Click to edit Master title style</a:t>
            </a:r>
            <a:endParaRPr lang="da-DK"/>
          </a:p>
        </p:txBody>
      </p:sp>
      <p:sp>
        <p:nvSpPr>
          <p:cNvPr id="4" name="Pladsholder til indhold 3">
            <a:extLst>
              <a:ext uri="{FF2B5EF4-FFF2-40B4-BE49-F238E27FC236}">
                <a16:creationId xmlns:a16="http://schemas.microsoft.com/office/drawing/2014/main" id="{1BE0FCEF-9E11-43C0-9409-AF3DF8D31BB2}"/>
              </a:ext>
            </a:extLst>
          </p:cNvPr>
          <p:cNvSpPr>
            <a:spLocks noGrp="1"/>
          </p:cNvSpPr>
          <p:nvPr>
            <p:ph sz="half" idx="2" hasCustomPrompt="1"/>
          </p:nvPr>
        </p:nvSpPr>
        <p:spPr>
          <a:xfrm>
            <a:off x="479425" y="1524000"/>
            <a:ext cx="4854580" cy="4566443"/>
          </a:xfrm>
        </p:spPr>
        <p:txBody>
          <a:bodyPr/>
          <a:lstStyle>
            <a:lvl1pPr>
              <a:defRPr/>
            </a:lvl1pPr>
            <a:lvl2pPr>
              <a:defRPr/>
            </a:lvl2pPr>
            <a:lvl3pPr marL="511175" indent="-166688">
              <a:defRPr/>
            </a:lvl3pPr>
            <a:lvl4pPr>
              <a:defRPr/>
            </a:lvl4pPr>
            <a:lvl5pPr>
              <a:defRPr/>
            </a:lvl5pPr>
          </a:lstStyle>
          <a:p>
            <a:pPr lvl="0"/>
            <a:r>
              <a:rPr lang="da-DK"/>
              <a:t>Edit Master </a:t>
            </a:r>
            <a:r>
              <a:rPr lang="da-DK" err="1"/>
              <a:t>text</a:t>
            </a:r>
            <a:r>
              <a:rPr lang="da-DK"/>
              <a: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Pladsholder til tekst 4">
            <a:extLst>
              <a:ext uri="{FF2B5EF4-FFF2-40B4-BE49-F238E27FC236}">
                <a16:creationId xmlns:a16="http://schemas.microsoft.com/office/drawing/2014/main" id="{0552B51E-0503-4C2D-9115-06E10CBD9204}"/>
              </a:ext>
            </a:extLst>
          </p:cNvPr>
          <p:cNvSpPr>
            <a:spLocks noGrp="1"/>
          </p:cNvSpPr>
          <p:nvPr>
            <p:ph type="body" sz="quarter" idx="3" hasCustomPrompt="1"/>
          </p:nvPr>
        </p:nvSpPr>
        <p:spPr>
          <a:xfrm>
            <a:off x="6858001" y="730800"/>
            <a:ext cx="4854574" cy="442800"/>
          </a:xfrm>
        </p:spPr>
        <p:txBody>
          <a:bodyPr anchor="b">
            <a:noAutofit/>
          </a:bodyPr>
          <a:lstStyle>
            <a:lvl1pPr marL="0" indent="0">
              <a:buNone/>
              <a:defRPr sz="2800" b="0">
                <a:solidFill>
                  <a:schemeClr val="tx1"/>
                </a:solidFill>
                <a:latin typeface="+mj-lt"/>
              </a:defRPr>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GB"/>
              <a:t>Click to edit Master title style</a:t>
            </a:r>
            <a:endParaRPr lang="da-DK"/>
          </a:p>
        </p:txBody>
      </p:sp>
      <p:sp>
        <p:nvSpPr>
          <p:cNvPr id="6" name="Pladsholder til indhold 5">
            <a:extLst>
              <a:ext uri="{FF2B5EF4-FFF2-40B4-BE49-F238E27FC236}">
                <a16:creationId xmlns:a16="http://schemas.microsoft.com/office/drawing/2014/main" id="{FA7E821B-7984-492D-A278-C8267B4AF3CD}"/>
              </a:ext>
            </a:extLst>
          </p:cNvPr>
          <p:cNvSpPr>
            <a:spLocks noGrp="1"/>
          </p:cNvSpPr>
          <p:nvPr>
            <p:ph sz="quarter" idx="4" hasCustomPrompt="1"/>
          </p:nvPr>
        </p:nvSpPr>
        <p:spPr>
          <a:xfrm>
            <a:off x="6858001" y="1523991"/>
            <a:ext cx="4854574" cy="457201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da-DK"/>
              <a:t>Edit Master </a:t>
            </a:r>
            <a:r>
              <a:rPr lang="da-DK" err="1"/>
              <a:t>text</a:t>
            </a:r>
            <a:r>
              <a:rPr lang="da-DK"/>
              <a: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 name="Rectangle 6">
            <a:extLst>
              <a:ext uri="{FF2B5EF4-FFF2-40B4-BE49-F238E27FC236}">
                <a16:creationId xmlns:a16="http://schemas.microsoft.com/office/drawing/2014/main" id="{6798FB4E-655A-440C-A664-C46375774363}"/>
              </a:ext>
            </a:extLst>
          </p:cNvPr>
          <p:cNvSpPr/>
          <p:nvPr userDrawn="1"/>
        </p:nvSpPr>
        <p:spPr>
          <a:xfrm>
            <a:off x="495300" y="1263314"/>
            <a:ext cx="889348"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ladsholder til sidefod 13">
            <a:extLst>
              <a:ext uri="{FF2B5EF4-FFF2-40B4-BE49-F238E27FC236}">
                <a16:creationId xmlns:a16="http://schemas.microsoft.com/office/drawing/2014/main" id="{7915CFC8-10A3-40C0-AF71-72C002F02083}"/>
              </a:ext>
            </a:extLst>
          </p:cNvPr>
          <p:cNvSpPr>
            <a:spLocks noGrp="1"/>
          </p:cNvSpPr>
          <p:nvPr>
            <p:ph type="ftr" sz="quarter" idx="11"/>
          </p:nvPr>
        </p:nvSpPr>
        <p:spPr/>
        <p:txBody>
          <a:bodyPr/>
          <a:lstStyle>
            <a:lvl1pPr>
              <a:defRPr/>
            </a:lvl1pPr>
          </a:lstStyle>
          <a:p>
            <a:r>
              <a:rPr lang="en-GB"/>
              <a:t>Document Name • Conscia • Public information/Internal use/Confidential • version 1.0</a:t>
            </a:r>
          </a:p>
        </p:txBody>
      </p:sp>
      <p:sp>
        <p:nvSpPr>
          <p:cNvPr id="15" name="Pladsholder til slidenummer 14">
            <a:extLst>
              <a:ext uri="{FF2B5EF4-FFF2-40B4-BE49-F238E27FC236}">
                <a16:creationId xmlns:a16="http://schemas.microsoft.com/office/drawing/2014/main" id="{CF3266DB-3F1B-4013-9955-21F0CE18F95B}"/>
              </a:ext>
            </a:extLst>
          </p:cNvPr>
          <p:cNvSpPr>
            <a:spLocks noGrp="1"/>
          </p:cNvSpPr>
          <p:nvPr>
            <p:ph type="sldNum" sz="quarter" idx="12"/>
          </p:nvPr>
        </p:nvSpPr>
        <p:spPr/>
        <p:txBody>
          <a:bodyPr/>
          <a:lstStyle/>
          <a:p>
            <a:fld id="{3F54C527-0984-48E6-8C32-393FB98A5E1A}" type="slidenum">
              <a:rPr lang="en-GB" smtClean="0"/>
              <a:pPr/>
              <a:t>‹nr.›</a:t>
            </a:fld>
            <a:endParaRPr lang="en-GB"/>
          </a:p>
        </p:txBody>
      </p:sp>
      <p:sp>
        <p:nvSpPr>
          <p:cNvPr id="9" name="Rectangle 6">
            <a:extLst>
              <a:ext uri="{FF2B5EF4-FFF2-40B4-BE49-F238E27FC236}">
                <a16:creationId xmlns:a16="http://schemas.microsoft.com/office/drawing/2014/main" id="{B550E7BF-480E-4039-BA1A-82F16178C31A}"/>
              </a:ext>
            </a:extLst>
          </p:cNvPr>
          <p:cNvSpPr/>
          <p:nvPr userDrawn="1"/>
        </p:nvSpPr>
        <p:spPr>
          <a:xfrm>
            <a:off x="6858000" y="1263314"/>
            <a:ext cx="889348"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Pladsholder til dato 4">
            <a:extLst>
              <a:ext uri="{FF2B5EF4-FFF2-40B4-BE49-F238E27FC236}">
                <a16:creationId xmlns:a16="http://schemas.microsoft.com/office/drawing/2014/main" id="{4291EF18-EE28-40C1-B71D-F92E622C65FA}"/>
              </a:ext>
            </a:extLst>
          </p:cNvPr>
          <p:cNvSpPr>
            <a:spLocks noGrp="1"/>
          </p:cNvSpPr>
          <p:nvPr>
            <p:ph type="dt" sz="half" idx="10"/>
          </p:nvPr>
        </p:nvSpPr>
        <p:spPr>
          <a:xfrm>
            <a:off x="8781689" y="6356352"/>
            <a:ext cx="2743200" cy="365125"/>
          </a:xfrm>
        </p:spPr>
        <p:txBody>
          <a:bodyPr/>
          <a:lstStyle/>
          <a:p>
            <a:fld id="{8C88554D-C984-4EB6-A2D6-26736AC02FED}" type="datetime3">
              <a:rPr lang="en-GB" smtClean="0"/>
              <a:t>20 September, 2023</a:t>
            </a:fld>
            <a:endParaRPr lang="en-GB"/>
          </a:p>
        </p:txBody>
      </p:sp>
    </p:spTree>
    <p:extLst>
      <p:ext uri="{BB962C8B-B14F-4D97-AF65-F5344CB8AC3E}">
        <p14:creationId xmlns:p14="http://schemas.microsoft.com/office/powerpoint/2010/main" val="38958306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3_Comparison_2 Titl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6AAC8-DA52-4CF1-9151-8ECFFB1AC743}"/>
              </a:ext>
            </a:extLst>
          </p:cNvPr>
          <p:cNvSpPr>
            <a:spLocks noGrp="1"/>
          </p:cNvSpPr>
          <p:nvPr>
            <p:ph type="title" hasCustomPrompt="1"/>
          </p:nvPr>
        </p:nvSpPr>
        <p:spPr>
          <a:xfrm>
            <a:off x="479425" y="421200"/>
            <a:ext cx="11233148" cy="428400"/>
          </a:xfrm>
        </p:spPr>
        <p:txBody>
          <a:bodyPr wrap="square" anchor="t">
            <a:spAutoFit/>
          </a:bodyPr>
          <a:lstStyle>
            <a:lvl1pPr>
              <a:defRPr/>
            </a:lvl1pPr>
          </a:lstStyle>
          <a:p>
            <a:r>
              <a:rPr lang="en-GB"/>
              <a:t>Click to edit Master title style</a:t>
            </a:r>
          </a:p>
        </p:txBody>
      </p:sp>
      <p:sp>
        <p:nvSpPr>
          <p:cNvPr id="3" name="Pladsholder til tekst 2">
            <a:extLst>
              <a:ext uri="{FF2B5EF4-FFF2-40B4-BE49-F238E27FC236}">
                <a16:creationId xmlns:a16="http://schemas.microsoft.com/office/drawing/2014/main" id="{01A3425E-2B2B-405F-91C3-A5943800A5ED}"/>
              </a:ext>
            </a:extLst>
          </p:cNvPr>
          <p:cNvSpPr>
            <a:spLocks noGrp="1"/>
          </p:cNvSpPr>
          <p:nvPr>
            <p:ph type="body" idx="1" hasCustomPrompt="1"/>
          </p:nvPr>
        </p:nvSpPr>
        <p:spPr>
          <a:xfrm>
            <a:off x="479427" y="846000"/>
            <a:ext cx="4572000" cy="333374"/>
          </a:xfrm>
        </p:spPr>
        <p:txBody>
          <a:bodyPr anchor="t"/>
          <a:lstStyle>
            <a:lvl1pPr marL="0" indent="0">
              <a:buNone/>
              <a:defRPr sz="2000" b="0">
                <a:solidFill>
                  <a:schemeClr val="accent1"/>
                </a:solidFill>
                <a:latin typeface="+mj-lt"/>
              </a:defRPr>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da-DK"/>
              <a:t>Edit Master </a:t>
            </a:r>
            <a:r>
              <a:rPr lang="da-DK" err="1"/>
              <a:t>text</a:t>
            </a:r>
            <a:r>
              <a:rPr lang="da-DK"/>
              <a:t> styles</a:t>
            </a:r>
          </a:p>
        </p:txBody>
      </p:sp>
      <p:sp>
        <p:nvSpPr>
          <p:cNvPr id="4" name="Pladsholder til indhold 3">
            <a:extLst>
              <a:ext uri="{FF2B5EF4-FFF2-40B4-BE49-F238E27FC236}">
                <a16:creationId xmlns:a16="http://schemas.microsoft.com/office/drawing/2014/main" id="{1BE0FCEF-9E11-43C0-9409-AF3DF8D31BB2}"/>
              </a:ext>
            </a:extLst>
          </p:cNvPr>
          <p:cNvSpPr>
            <a:spLocks noGrp="1"/>
          </p:cNvSpPr>
          <p:nvPr>
            <p:ph sz="half" idx="2" hasCustomPrompt="1"/>
          </p:nvPr>
        </p:nvSpPr>
        <p:spPr>
          <a:xfrm>
            <a:off x="479425" y="1524000"/>
            <a:ext cx="4854580" cy="4566443"/>
          </a:xfrm>
        </p:spPr>
        <p:txBody>
          <a:bodyPr/>
          <a:lstStyle>
            <a:lvl1pPr>
              <a:defRPr/>
            </a:lvl1pPr>
            <a:lvl2pPr>
              <a:defRPr/>
            </a:lvl2pPr>
            <a:lvl3pPr>
              <a:defRPr/>
            </a:lvl3pPr>
            <a:lvl4pPr>
              <a:defRPr/>
            </a:lvl4pPr>
            <a:lvl5pPr>
              <a:defRPr/>
            </a:lvl5pPr>
          </a:lstStyle>
          <a:p>
            <a:pPr lvl="0"/>
            <a:r>
              <a:rPr lang="da-DK"/>
              <a:t>Edit Master </a:t>
            </a:r>
            <a:r>
              <a:rPr lang="da-DK" err="1"/>
              <a:t>text</a:t>
            </a:r>
            <a:r>
              <a:rPr lang="da-DK"/>
              <a: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Pladsholder til tekst 4">
            <a:extLst>
              <a:ext uri="{FF2B5EF4-FFF2-40B4-BE49-F238E27FC236}">
                <a16:creationId xmlns:a16="http://schemas.microsoft.com/office/drawing/2014/main" id="{0552B51E-0503-4C2D-9115-06E10CBD9204}"/>
              </a:ext>
            </a:extLst>
          </p:cNvPr>
          <p:cNvSpPr>
            <a:spLocks noGrp="1"/>
          </p:cNvSpPr>
          <p:nvPr>
            <p:ph type="body" sz="quarter" idx="3" hasCustomPrompt="1"/>
          </p:nvPr>
        </p:nvSpPr>
        <p:spPr>
          <a:xfrm>
            <a:off x="6858001" y="846000"/>
            <a:ext cx="4854572" cy="333374"/>
          </a:xfrm>
        </p:spPr>
        <p:txBody>
          <a:bodyPr anchor="t"/>
          <a:lstStyle>
            <a:lvl1pPr marL="0" indent="0">
              <a:buNone/>
              <a:defRPr sz="2000" b="0">
                <a:solidFill>
                  <a:schemeClr val="accent1"/>
                </a:solidFill>
                <a:latin typeface="+mj-lt"/>
              </a:defRPr>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da-DK"/>
              <a:t>Edit Master </a:t>
            </a:r>
            <a:r>
              <a:rPr lang="da-DK" err="1"/>
              <a:t>text</a:t>
            </a:r>
            <a:r>
              <a:rPr lang="da-DK"/>
              <a:t> styles</a:t>
            </a:r>
          </a:p>
        </p:txBody>
      </p:sp>
      <p:sp>
        <p:nvSpPr>
          <p:cNvPr id="6" name="Pladsholder til indhold 5">
            <a:extLst>
              <a:ext uri="{FF2B5EF4-FFF2-40B4-BE49-F238E27FC236}">
                <a16:creationId xmlns:a16="http://schemas.microsoft.com/office/drawing/2014/main" id="{FA7E821B-7984-492D-A278-C8267B4AF3CD}"/>
              </a:ext>
            </a:extLst>
          </p:cNvPr>
          <p:cNvSpPr>
            <a:spLocks noGrp="1"/>
          </p:cNvSpPr>
          <p:nvPr>
            <p:ph sz="quarter" idx="4" hasCustomPrompt="1"/>
          </p:nvPr>
        </p:nvSpPr>
        <p:spPr>
          <a:xfrm>
            <a:off x="6858001" y="1523991"/>
            <a:ext cx="4854574" cy="4572010"/>
          </a:xfrm>
        </p:spPr>
        <p:txBody>
          <a:bodyPr/>
          <a:lstStyle>
            <a:lvl1pPr>
              <a:defRPr/>
            </a:lvl1pPr>
            <a:lvl2pPr>
              <a:defRPr/>
            </a:lvl2pPr>
            <a:lvl3pPr>
              <a:defRPr/>
            </a:lvl3pPr>
            <a:lvl4pPr>
              <a:defRPr/>
            </a:lvl4pPr>
            <a:lvl5pPr>
              <a:defRPr/>
            </a:lvl5pPr>
          </a:lstStyle>
          <a:p>
            <a:pPr lvl="0"/>
            <a:r>
              <a:rPr lang="da-DK"/>
              <a:t>Edit Master </a:t>
            </a:r>
            <a:r>
              <a:rPr lang="da-DK" err="1"/>
              <a:t>text</a:t>
            </a:r>
            <a:r>
              <a:rPr lang="da-DK"/>
              <a: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 name="Rectangle 6">
            <a:extLst>
              <a:ext uri="{FF2B5EF4-FFF2-40B4-BE49-F238E27FC236}">
                <a16:creationId xmlns:a16="http://schemas.microsoft.com/office/drawing/2014/main" id="{7ABEB36B-755A-47BC-82BE-BC99085377A2}"/>
              </a:ext>
            </a:extLst>
          </p:cNvPr>
          <p:cNvSpPr/>
          <p:nvPr userDrawn="1"/>
        </p:nvSpPr>
        <p:spPr>
          <a:xfrm>
            <a:off x="495300" y="1263314"/>
            <a:ext cx="889348"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Pladsholder til sidefod 11">
            <a:extLst>
              <a:ext uri="{FF2B5EF4-FFF2-40B4-BE49-F238E27FC236}">
                <a16:creationId xmlns:a16="http://schemas.microsoft.com/office/drawing/2014/main" id="{79D55309-FA6F-4EF6-94E1-E3D09B0E0805}"/>
              </a:ext>
            </a:extLst>
          </p:cNvPr>
          <p:cNvSpPr>
            <a:spLocks noGrp="1"/>
          </p:cNvSpPr>
          <p:nvPr>
            <p:ph type="ftr" sz="quarter" idx="11"/>
          </p:nvPr>
        </p:nvSpPr>
        <p:spPr/>
        <p:txBody>
          <a:bodyPr rIns="90000"/>
          <a:lstStyle>
            <a:lvl1pPr>
              <a:defRPr/>
            </a:lvl1pPr>
          </a:lstStyle>
          <a:p>
            <a:r>
              <a:rPr lang="en-GB"/>
              <a:t>Document Name • </a:t>
            </a:r>
            <a:r>
              <a:rPr lang="en-GB" err="1"/>
              <a:t>Conscia</a:t>
            </a:r>
            <a:r>
              <a:rPr lang="en-GB"/>
              <a:t> • Public information/Internal use/Confidential • version 1.0</a:t>
            </a:r>
          </a:p>
        </p:txBody>
      </p:sp>
      <p:sp>
        <p:nvSpPr>
          <p:cNvPr id="13" name="Pladsholder til slidenummer 12">
            <a:extLst>
              <a:ext uri="{FF2B5EF4-FFF2-40B4-BE49-F238E27FC236}">
                <a16:creationId xmlns:a16="http://schemas.microsoft.com/office/drawing/2014/main" id="{DD275954-4D6F-4C61-87CA-2A451DE64C16}"/>
              </a:ext>
            </a:extLst>
          </p:cNvPr>
          <p:cNvSpPr>
            <a:spLocks noGrp="1"/>
          </p:cNvSpPr>
          <p:nvPr>
            <p:ph type="sldNum" sz="quarter" idx="12"/>
          </p:nvPr>
        </p:nvSpPr>
        <p:spPr/>
        <p:txBody>
          <a:bodyPr/>
          <a:lstStyle/>
          <a:p>
            <a:fld id="{3F54C527-0984-48E6-8C32-393FB98A5E1A}" type="slidenum">
              <a:rPr lang="en-GB" smtClean="0"/>
              <a:pPr/>
              <a:t>‹nr.›</a:t>
            </a:fld>
            <a:endParaRPr lang="en-GB"/>
          </a:p>
        </p:txBody>
      </p:sp>
      <p:sp>
        <p:nvSpPr>
          <p:cNvPr id="11" name="Rectangle 6">
            <a:extLst>
              <a:ext uri="{FF2B5EF4-FFF2-40B4-BE49-F238E27FC236}">
                <a16:creationId xmlns:a16="http://schemas.microsoft.com/office/drawing/2014/main" id="{E8C377F4-7CCE-4F59-84E4-E88E1891F857}"/>
              </a:ext>
            </a:extLst>
          </p:cNvPr>
          <p:cNvSpPr/>
          <p:nvPr userDrawn="1"/>
        </p:nvSpPr>
        <p:spPr>
          <a:xfrm>
            <a:off x="6858000" y="1263314"/>
            <a:ext cx="889348"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ladsholder til dato 4">
            <a:extLst>
              <a:ext uri="{FF2B5EF4-FFF2-40B4-BE49-F238E27FC236}">
                <a16:creationId xmlns:a16="http://schemas.microsoft.com/office/drawing/2014/main" id="{5FB3F0B9-822D-400C-BA4B-CCA6FE9138C3}"/>
              </a:ext>
            </a:extLst>
          </p:cNvPr>
          <p:cNvSpPr>
            <a:spLocks noGrp="1"/>
          </p:cNvSpPr>
          <p:nvPr>
            <p:ph type="dt" sz="half" idx="10"/>
          </p:nvPr>
        </p:nvSpPr>
        <p:spPr>
          <a:xfrm>
            <a:off x="8781689" y="6356352"/>
            <a:ext cx="2743200" cy="365125"/>
          </a:xfrm>
        </p:spPr>
        <p:txBody>
          <a:bodyPr/>
          <a:lstStyle/>
          <a:p>
            <a:fld id="{3FBA093E-554A-4A33-B442-DABF209E137D}" type="datetime3">
              <a:rPr lang="en-GB" smtClean="0"/>
              <a:t>20 September, 2023</a:t>
            </a:fld>
            <a:endParaRPr lang="en-GB"/>
          </a:p>
        </p:txBody>
      </p:sp>
    </p:spTree>
    <p:extLst>
      <p:ext uri="{BB962C8B-B14F-4D97-AF65-F5344CB8AC3E}">
        <p14:creationId xmlns:p14="http://schemas.microsoft.com/office/powerpoint/2010/main" val="2784476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7_Title Slide_full pictu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3880A1-789F-4299-B015-FB7511EEA184}"/>
              </a:ext>
            </a:extLst>
          </p:cNvPr>
          <p:cNvSpPr>
            <a:spLocks noGrp="1"/>
          </p:cNvSpPr>
          <p:nvPr>
            <p:ph type="ctrTitle" hasCustomPrompt="1"/>
          </p:nvPr>
        </p:nvSpPr>
        <p:spPr>
          <a:xfrm>
            <a:off x="1524000" y="2154551"/>
            <a:ext cx="9144000" cy="1274451"/>
          </a:xfrm>
        </p:spPr>
        <p:txBody>
          <a:bodyPr wrap="square" anchor="b">
            <a:noAutofit/>
          </a:bodyPr>
          <a:lstStyle>
            <a:lvl1pPr algn="ctr">
              <a:defRPr sz="4601">
                <a:solidFill>
                  <a:schemeClr val="bg1"/>
                </a:solidFill>
              </a:defRPr>
            </a:lvl1pPr>
          </a:lstStyle>
          <a:p>
            <a:r>
              <a:rPr lang="en-GB"/>
              <a:t>Click to edit Master title style</a:t>
            </a:r>
          </a:p>
        </p:txBody>
      </p:sp>
      <p:sp>
        <p:nvSpPr>
          <p:cNvPr id="3" name="Undertitel 2">
            <a:extLst>
              <a:ext uri="{FF2B5EF4-FFF2-40B4-BE49-F238E27FC236}">
                <a16:creationId xmlns:a16="http://schemas.microsoft.com/office/drawing/2014/main" id="{1D801C47-B334-4CF2-9E9F-0DC2FC00F3EB}"/>
              </a:ext>
            </a:extLst>
          </p:cNvPr>
          <p:cNvSpPr>
            <a:spLocks noGrp="1"/>
          </p:cNvSpPr>
          <p:nvPr>
            <p:ph type="subTitle" idx="1" hasCustomPrompt="1"/>
          </p:nvPr>
        </p:nvSpPr>
        <p:spPr>
          <a:xfrm>
            <a:off x="1524000" y="3602038"/>
            <a:ext cx="9144000" cy="360227"/>
          </a:xfrm>
        </p:spPr>
        <p:txBody>
          <a:bodyPr>
            <a:noAutofit/>
          </a:bodyPr>
          <a:lstStyle>
            <a:lvl1pPr marL="0" indent="0" algn="ctr">
              <a:buNone/>
              <a:defRPr sz="2601">
                <a:solidFill>
                  <a:schemeClr val="bg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GB"/>
              <a:t>Click to edit Master subtitle style</a:t>
            </a:r>
          </a:p>
        </p:txBody>
      </p:sp>
    </p:spTree>
    <p:extLst>
      <p:ext uri="{BB962C8B-B14F-4D97-AF65-F5344CB8AC3E}">
        <p14:creationId xmlns:p14="http://schemas.microsoft.com/office/powerpoint/2010/main" val="23245028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9_Title Slide_full picture_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3880A1-789F-4299-B015-FB7511EEA184}"/>
              </a:ext>
            </a:extLst>
          </p:cNvPr>
          <p:cNvSpPr>
            <a:spLocks noGrp="1"/>
          </p:cNvSpPr>
          <p:nvPr>
            <p:ph type="ctrTitle" hasCustomPrompt="1"/>
          </p:nvPr>
        </p:nvSpPr>
        <p:spPr>
          <a:xfrm>
            <a:off x="1524000" y="2154551"/>
            <a:ext cx="9144000" cy="1274451"/>
          </a:xfrm>
        </p:spPr>
        <p:txBody>
          <a:bodyPr wrap="square" anchor="b">
            <a:noAutofit/>
          </a:bodyPr>
          <a:lstStyle>
            <a:lvl1pPr algn="ctr">
              <a:defRPr sz="4601">
                <a:solidFill>
                  <a:schemeClr val="bg1"/>
                </a:solidFill>
              </a:defRPr>
            </a:lvl1pPr>
          </a:lstStyle>
          <a:p>
            <a:r>
              <a:rPr lang="en-GB"/>
              <a:t>Click to edit Master title style</a:t>
            </a:r>
          </a:p>
        </p:txBody>
      </p:sp>
      <p:sp>
        <p:nvSpPr>
          <p:cNvPr id="3" name="Undertitel 2">
            <a:extLst>
              <a:ext uri="{FF2B5EF4-FFF2-40B4-BE49-F238E27FC236}">
                <a16:creationId xmlns:a16="http://schemas.microsoft.com/office/drawing/2014/main" id="{1D801C47-B334-4CF2-9E9F-0DC2FC00F3EB}"/>
              </a:ext>
            </a:extLst>
          </p:cNvPr>
          <p:cNvSpPr>
            <a:spLocks noGrp="1"/>
          </p:cNvSpPr>
          <p:nvPr>
            <p:ph type="subTitle" idx="1" hasCustomPrompt="1"/>
          </p:nvPr>
        </p:nvSpPr>
        <p:spPr>
          <a:xfrm>
            <a:off x="1524000" y="3602038"/>
            <a:ext cx="9144000" cy="360227"/>
          </a:xfrm>
        </p:spPr>
        <p:txBody>
          <a:bodyPr>
            <a:noAutofit/>
          </a:bodyPr>
          <a:lstStyle>
            <a:lvl1pPr marL="0" indent="0" algn="ctr">
              <a:buNone/>
              <a:defRPr sz="2601">
                <a:solidFill>
                  <a:schemeClr val="bg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GB"/>
              <a:t>Click to edit Master subtitle style</a:t>
            </a:r>
          </a:p>
        </p:txBody>
      </p:sp>
      <p:pic>
        <p:nvPicPr>
          <p:cNvPr id="7" name="Grafik 6">
            <a:extLst>
              <a:ext uri="{FF2B5EF4-FFF2-40B4-BE49-F238E27FC236}">
                <a16:creationId xmlns:a16="http://schemas.microsoft.com/office/drawing/2014/main" id="{85BC1584-4BC1-4B22-B452-AAEB51B0DE3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18139" y="5823088"/>
            <a:ext cx="1194436" cy="499491"/>
          </a:xfrm>
          <a:prstGeom prst="rect">
            <a:avLst/>
          </a:prstGeom>
        </p:spPr>
      </p:pic>
    </p:spTree>
    <p:extLst>
      <p:ext uri="{BB962C8B-B14F-4D97-AF65-F5344CB8AC3E}">
        <p14:creationId xmlns:p14="http://schemas.microsoft.com/office/powerpoint/2010/main" val="18059778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8_Title Slide_full picture_swir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3880A1-789F-4299-B015-FB7511EEA184}"/>
              </a:ext>
            </a:extLst>
          </p:cNvPr>
          <p:cNvSpPr>
            <a:spLocks noGrp="1"/>
          </p:cNvSpPr>
          <p:nvPr>
            <p:ph type="ctrTitle" hasCustomPrompt="1"/>
          </p:nvPr>
        </p:nvSpPr>
        <p:spPr>
          <a:xfrm>
            <a:off x="1524000" y="2154551"/>
            <a:ext cx="9144000" cy="1274451"/>
          </a:xfrm>
        </p:spPr>
        <p:txBody>
          <a:bodyPr wrap="square" anchor="b">
            <a:noAutofit/>
          </a:bodyPr>
          <a:lstStyle>
            <a:lvl1pPr algn="ctr">
              <a:defRPr sz="4601">
                <a:solidFill>
                  <a:schemeClr val="bg1"/>
                </a:solidFill>
              </a:defRPr>
            </a:lvl1pPr>
          </a:lstStyle>
          <a:p>
            <a:r>
              <a:rPr lang="en-GB"/>
              <a:t>Click to edit Master title style</a:t>
            </a:r>
          </a:p>
        </p:txBody>
      </p:sp>
      <p:sp>
        <p:nvSpPr>
          <p:cNvPr id="3" name="Undertitel 2">
            <a:extLst>
              <a:ext uri="{FF2B5EF4-FFF2-40B4-BE49-F238E27FC236}">
                <a16:creationId xmlns:a16="http://schemas.microsoft.com/office/drawing/2014/main" id="{1D801C47-B334-4CF2-9E9F-0DC2FC00F3EB}"/>
              </a:ext>
            </a:extLst>
          </p:cNvPr>
          <p:cNvSpPr>
            <a:spLocks noGrp="1"/>
          </p:cNvSpPr>
          <p:nvPr>
            <p:ph type="subTitle" idx="1" hasCustomPrompt="1"/>
          </p:nvPr>
        </p:nvSpPr>
        <p:spPr>
          <a:xfrm>
            <a:off x="1524000" y="3602038"/>
            <a:ext cx="9144000" cy="360227"/>
          </a:xfrm>
        </p:spPr>
        <p:txBody>
          <a:bodyPr>
            <a:noAutofit/>
          </a:bodyPr>
          <a:lstStyle>
            <a:lvl1pPr marL="0" indent="0" algn="ctr">
              <a:buNone/>
              <a:defRPr sz="2601">
                <a:solidFill>
                  <a:schemeClr val="bg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GB"/>
              <a:t>Click to edit Master subtitle style</a:t>
            </a:r>
          </a:p>
        </p:txBody>
      </p:sp>
      <p:grpSp>
        <p:nvGrpSpPr>
          <p:cNvPr id="8" name="Grafik 6">
            <a:extLst>
              <a:ext uri="{FF2B5EF4-FFF2-40B4-BE49-F238E27FC236}">
                <a16:creationId xmlns:a16="http://schemas.microsoft.com/office/drawing/2014/main" id="{891C0814-5D4E-4DD7-AD41-2C934895A196}"/>
              </a:ext>
            </a:extLst>
          </p:cNvPr>
          <p:cNvGrpSpPr/>
          <p:nvPr/>
        </p:nvGrpSpPr>
        <p:grpSpPr>
          <a:xfrm>
            <a:off x="2659125" y="2154551"/>
            <a:ext cx="10820993" cy="5169784"/>
            <a:chOff x="4275441" y="346336"/>
            <a:chExt cx="3755699" cy="1794304"/>
          </a:xfrm>
          <a:solidFill>
            <a:srgbClr val="FFFFFF">
              <a:alpha val="10000"/>
            </a:srgbClr>
          </a:solidFill>
        </p:grpSpPr>
        <p:sp>
          <p:nvSpPr>
            <p:cNvPr id="10" name="Kombinationstegning: figur 9">
              <a:extLst>
                <a:ext uri="{FF2B5EF4-FFF2-40B4-BE49-F238E27FC236}">
                  <a16:creationId xmlns:a16="http://schemas.microsoft.com/office/drawing/2014/main" id="{1FB52802-BC86-4C05-8075-17319DAAB9F9}"/>
                </a:ext>
              </a:extLst>
            </p:cNvPr>
            <p:cNvSpPr/>
            <p:nvPr/>
          </p:nvSpPr>
          <p:spPr>
            <a:xfrm>
              <a:off x="4275441" y="346336"/>
              <a:ext cx="3755699" cy="1681904"/>
            </a:xfrm>
            <a:custGeom>
              <a:avLst/>
              <a:gdLst>
                <a:gd name="connsiteX0" fmla="*/ 83579 w 3755699"/>
                <a:gd name="connsiteY0" fmla="*/ 954158 h 1681904"/>
                <a:gd name="connsiteX1" fmla="*/ 1337159 w 3755699"/>
                <a:gd name="connsiteY1" fmla="*/ 1681905 h 1681904"/>
                <a:gd name="connsiteX2" fmla="*/ 1252452 w 3755699"/>
                <a:gd name="connsiteY2" fmla="*/ 1609089 h 1681904"/>
                <a:gd name="connsiteX3" fmla="*/ 517294 w 3755699"/>
                <a:gd name="connsiteY3" fmla="*/ 1162586 h 1681904"/>
                <a:gd name="connsiteX4" fmla="*/ 1550637 w 3755699"/>
                <a:gd name="connsiteY4" fmla="*/ 451456 h 1681904"/>
                <a:gd name="connsiteX5" fmla="*/ 3505656 w 3755699"/>
                <a:gd name="connsiteY5" fmla="*/ 1073237 h 1681904"/>
                <a:gd name="connsiteX6" fmla="*/ 3319300 w 3755699"/>
                <a:gd name="connsiteY6" fmla="*/ 1602492 h 1681904"/>
                <a:gd name="connsiteX7" fmla="*/ 3309200 w 3755699"/>
                <a:gd name="connsiteY7" fmla="*/ 1642158 h 1681904"/>
                <a:gd name="connsiteX8" fmla="*/ 3671648 w 3755699"/>
                <a:gd name="connsiteY8" fmla="*/ 854954 h 1681904"/>
                <a:gd name="connsiteX9" fmla="*/ 1320299 w 3755699"/>
                <a:gd name="connsiteY9" fmla="*/ 1613 h 1681904"/>
                <a:gd name="connsiteX10" fmla="*/ 83579 w 3755699"/>
                <a:gd name="connsiteY10" fmla="*/ 954158 h 168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699" h="1681904">
                  <a:moveTo>
                    <a:pt x="83579" y="954158"/>
                  </a:moveTo>
                  <a:cubicBezTo>
                    <a:pt x="276694" y="1265131"/>
                    <a:pt x="757813" y="1533016"/>
                    <a:pt x="1337159" y="1681905"/>
                  </a:cubicBezTo>
                  <a:cubicBezTo>
                    <a:pt x="1303276" y="1658773"/>
                    <a:pt x="1276154" y="1635642"/>
                    <a:pt x="1252452" y="1609089"/>
                  </a:cubicBezTo>
                  <a:cubicBezTo>
                    <a:pt x="910285" y="1496690"/>
                    <a:pt x="642644" y="1341204"/>
                    <a:pt x="517294" y="1162586"/>
                  </a:cubicBezTo>
                  <a:cubicBezTo>
                    <a:pt x="266513" y="795496"/>
                    <a:pt x="730690" y="477927"/>
                    <a:pt x="1550637" y="451456"/>
                  </a:cubicBezTo>
                  <a:cubicBezTo>
                    <a:pt x="2373923" y="428324"/>
                    <a:pt x="3251453" y="706146"/>
                    <a:pt x="3505656" y="1073237"/>
                  </a:cubicBezTo>
                  <a:cubicBezTo>
                    <a:pt x="3644526" y="1278325"/>
                    <a:pt x="3563240" y="1470138"/>
                    <a:pt x="3319300" y="1602492"/>
                  </a:cubicBezTo>
                  <a:lnTo>
                    <a:pt x="3309200" y="1642158"/>
                  </a:lnTo>
                  <a:cubicBezTo>
                    <a:pt x="3709033" y="1466879"/>
                    <a:pt x="3868185" y="1175781"/>
                    <a:pt x="3671648" y="854954"/>
                  </a:cubicBezTo>
                  <a:cubicBezTo>
                    <a:pt x="3363364" y="358848"/>
                    <a:pt x="2309659" y="-28197"/>
                    <a:pt x="1320299" y="1613"/>
                  </a:cubicBezTo>
                  <a:cubicBezTo>
                    <a:pt x="334278" y="28084"/>
                    <a:pt x="-221285" y="458053"/>
                    <a:pt x="83579" y="954158"/>
                  </a:cubicBezTo>
                  <a:close/>
                </a:path>
              </a:pathLst>
            </a:custGeom>
            <a:grpFill/>
            <a:ln w="8132" cap="flat">
              <a:noFill/>
              <a:prstDash val="solid"/>
              <a:miter/>
            </a:ln>
          </p:spPr>
          <p:txBody>
            <a:bodyPr rtlCol="0" anchor="ctr"/>
            <a:lstStyle/>
            <a:p>
              <a:endParaRPr lang="en-GB"/>
            </a:p>
          </p:txBody>
        </p:sp>
        <p:sp>
          <p:nvSpPr>
            <p:cNvPr id="11" name="Kombinationstegning: figur 10">
              <a:extLst>
                <a:ext uri="{FF2B5EF4-FFF2-40B4-BE49-F238E27FC236}">
                  <a16:creationId xmlns:a16="http://schemas.microsoft.com/office/drawing/2014/main" id="{ADE869D7-1B1D-4A87-8406-A43A83D22D37}"/>
                </a:ext>
              </a:extLst>
            </p:cNvPr>
            <p:cNvSpPr/>
            <p:nvPr/>
          </p:nvSpPr>
          <p:spPr>
            <a:xfrm>
              <a:off x="5758793" y="1375001"/>
              <a:ext cx="1698563" cy="765639"/>
            </a:xfrm>
            <a:custGeom>
              <a:avLst/>
              <a:gdLst>
                <a:gd name="connsiteX0" fmla="*/ 40243 w 1698563"/>
                <a:gd name="connsiteY0" fmla="*/ 444812 h 765639"/>
                <a:gd name="connsiteX1" fmla="*/ 636531 w 1698563"/>
                <a:gd name="connsiteY1" fmla="*/ 765639 h 765639"/>
                <a:gd name="connsiteX2" fmla="*/ 629771 w 1698563"/>
                <a:gd name="connsiteY2" fmla="*/ 745847 h 765639"/>
                <a:gd name="connsiteX3" fmla="*/ 240038 w 1698563"/>
                <a:gd name="connsiteY3" fmla="*/ 534162 h 765639"/>
                <a:gd name="connsiteX4" fmla="*/ 697455 w 1698563"/>
                <a:gd name="connsiteY4" fmla="*/ 203397 h 765639"/>
                <a:gd name="connsiteX5" fmla="*/ 1585085 w 1698563"/>
                <a:gd name="connsiteY5" fmla="*/ 464686 h 765639"/>
                <a:gd name="connsiteX6" fmla="*/ 1459817 w 1698563"/>
                <a:gd name="connsiteY6" fmla="*/ 726055 h 765639"/>
                <a:gd name="connsiteX7" fmla="*/ 1459817 w 1698563"/>
                <a:gd name="connsiteY7" fmla="*/ 739250 h 765639"/>
                <a:gd name="connsiteX8" fmla="*/ 1656272 w 1698563"/>
                <a:gd name="connsiteY8" fmla="*/ 365481 h 765639"/>
                <a:gd name="connsiteX9" fmla="*/ 588965 w 1698563"/>
                <a:gd name="connsiteY9" fmla="*/ 1648 h 765639"/>
                <a:gd name="connsiteX10" fmla="*/ 40243 w 1698563"/>
                <a:gd name="connsiteY10" fmla="*/ 444812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8563" h="765639">
                  <a:moveTo>
                    <a:pt x="40243" y="444812"/>
                  </a:moveTo>
                  <a:cubicBezTo>
                    <a:pt x="135050" y="587022"/>
                    <a:pt x="365469" y="706100"/>
                    <a:pt x="636531" y="765639"/>
                  </a:cubicBezTo>
                  <a:cubicBezTo>
                    <a:pt x="633110" y="759042"/>
                    <a:pt x="629771" y="752445"/>
                    <a:pt x="629771" y="745847"/>
                  </a:cubicBezTo>
                  <a:cubicBezTo>
                    <a:pt x="450176" y="699584"/>
                    <a:pt x="304545" y="623430"/>
                    <a:pt x="240038" y="534162"/>
                  </a:cubicBezTo>
                  <a:cubicBezTo>
                    <a:pt x="121448" y="372078"/>
                    <a:pt x="328165" y="223271"/>
                    <a:pt x="697455" y="203397"/>
                  </a:cubicBezTo>
                  <a:cubicBezTo>
                    <a:pt x="1066744" y="183524"/>
                    <a:pt x="1466495" y="302602"/>
                    <a:pt x="1585085" y="464686"/>
                  </a:cubicBezTo>
                  <a:cubicBezTo>
                    <a:pt x="1659611" y="567230"/>
                    <a:pt x="1602108" y="663177"/>
                    <a:pt x="1459817" y="726055"/>
                  </a:cubicBezTo>
                  <a:lnTo>
                    <a:pt x="1459817" y="739250"/>
                  </a:lnTo>
                  <a:cubicBezTo>
                    <a:pt x="1669873" y="659837"/>
                    <a:pt x="1758001" y="517627"/>
                    <a:pt x="1656272" y="365481"/>
                  </a:cubicBezTo>
                  <a:cubicBezTo>
                    <a:pt x="1513980" y="143858"/>
                    <a:pt x="1032861" y="-18225"/>
                    <a:pt x="588965" y="1648"/>
                  </a:cubicBezTo>
                  <a:cubicBezTo>
                    <a:pt x="145231" y="24780"/>
                    <a:pt x="-102048" y="223190"/>
                    <a:pt x="40243" y="444812"/>
                  </a:cubicBezTo>
                  <a:close/>
                </a:path>
              </a:pathLst>
            </a:custGeom>
            <a:grpFill/>
            <a:ln w="8132" cap="flat">
              <a:noFill/>
              <a:prstDash val="solid"/>
              <a:miter/>
            </a:ln>
          </p:spPr>
          <p:txBody>
            <a:bodyPr rtlCol="0" anchor="ctr"/>
            <a:lstStyle/>
            <a:p>
              <a:endParaRPr lang="en-GB"/>
            </a:p>
          </p:txBody>
        </p:sp>
      </p:grpSp>
    </p:spTree>
    <p:extLst>
      <p:ext uri="{BB962C8B-B14F-4D97-AF65-F5344CB8AC3E}">
        <p14:creationId xmlns:p14="http://schemas.microsoft.com/office/powerpoint/2010/main" val="40710041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More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6AAC8-DA52-4CF1-9151-8ECFFB1AC743}"/>
              </a:ext>
            </a:extLst>
          </p:cNvPr>
          <p:cNvSpPr>
            <a:spLocks noGrp="1"/>
          </p:cNvSpPr>
          <p:nvPr>
            <p:ph type="title" hasCustomPrompt="1"/>
          </p:nvPr>
        </p:nvSpPr>
        <p:spPr>
          <a:xfrm>
            <a:off x="479425" y="133524"/>
            <a:ext cx="11233148" cy="221599"/>
          </a:xfrm>
        </p:spPr>
        <p:txBody>
          <a:bodyPr wrap="square" anchor="t">
            <a:spAutoFit/>
          </a:bodyPr>
          <a:lstStyle>
            <a:lvl1pPr>
              <a:defRPr sz="1600"/>
            </a:lvl1pPr>
          </a:lstStyle>
          <a:p>
            <a:r>
              <a:rPr lang="en-GB"/>
              <a:t>[report slide] Click to edit Master title style</a:t>
            </a:r>
          </a:p>
        </p:txBody>
      </p:sp>
      <p:sp>
        <p:nvSpPr>
          <p:cNvPr id="3" name="Pladsholder til tekst 2">
            <a:extLst>
              <a:ext uri="{FF2B5EF4-FFF2-40B4-BE49-F238E27FC236}">
                <a16:creationId xmlns:a16="http://schemas.microsoft.com/office/drawing/2014/main" id="{01A3425E-2B2B-405F-91C3-A5943800A5ED}"/>
              </a:ext>
            </a:extLst>
          </p:cNvPr>
          <p:cNvSpPr>
            <a:spLocks noGrp="1"/>
          </p:cNvSpPr>
          <p:nvPr>
            <p:ph type="body" idx="1" hasCustomPrompt="1"/>
          </p:nvPr>
        </p:nvSpPr>
        <p:spPr>
          <a:xfrm>
            <a:off x="479426" y="400169"/>
            <a:ext cx="4854573" cy="201456"/>
          </a:xfrm>
        </p:spPr>
        <p:txBody>
          <a:bodyPr anchor="t"/>
          <a:lstStyle>
            <a:lvl1pPr marL="0" indent="0">
              <a:buNone/>
              <a:defRPr sz="1200" b="0">
                <a:solidFill>
                  <a:schemeClr val="accent1"/>
                </a:solidFill>
                <a:latin typeface="+mj-lt"/>
              </a:defRPr>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da-DK"/>
              <a:t>Edit Master </a:t>
            </a:r>
            <a:r>
              <a:rPr lang="da-DK" err="1"/>
              <a:t>text</a:t>
            </a:r>
            <a:r>
              <a:rPr lang="da-DK"/>
              <a:t> styles</a:t>
            </a:r>
          </a:p>
        </p:txBody>
      </p:sp>
      <p:sp>
        <p:nvSpPr>
          <p:cNvPr id="4" name="Pladsholder til indhold 3">
            <a:extLst>
              <a:ext uri="{FF2B5EF4-FFF2-40B4-BE49-F238E27FC236}">
                <a16:creationId xmlns:a16="http://schemas.microsoft.com/office/drawing/2014/main" id="{1BE0FCEF-9E11-43C0-9409-AF3DF8D31BB2}"/>
              </a:ext>
            </a:extLst>
          </p:cNvPr>
          <p:cNvSpPr>
            <a:spLocks noGrp="1"/>
          </p:cNvSpPr>
          <p:nvPr>
            <p:ph sz="half" idx="2" hasCustomPrompt="1"/>
          </p:nvPr>
        </p:nvSpPr>
        <p:spPr>
          <a:xfrm>
            <a:off x="479424" y="801862"/>
            <a:ext cx="5436576" cy="5294137"/>
          </a:xfrm>
        </p:spPr>
        <p:txBody>
          <a:bodyPr numCol="2" spcCol="180000"/>
          <a:lstStyle>
            <a:lvl1pPr marL="85725" indent="-85725">
              <a:lnSpc>
                <a:spcPts val="1200"/>
              </a:lnSpc>
              <a:spcBef>
                <a:spcPts val="0"/>
              </a:spcBef>
              <a:defRPr sz="900"/>
            </a:lvl1pPr>
            <a:lvl2pPr marL="180975" indent="-95250">
              <a:lnSpc>
                <a:spcPts val="1200"/>
              </a:lnSpc>
              <a:spcBef>
                <a:spcPts val="0"/>
              </a:spcBef>
              <a:defRPr sz="900"/>
            </a:lvl2pPr>
            <a:lvl3pPr marL="266700" indent="-85725">
              <a:lnSpc>
                <a:spcPts val="1200"/>
              </a:lnSpc>
              <a:spcBef>
                <a:spcPts val="0"/>
              </a:spcBef>
              <a:defRPr sz="900"/>
            </a:lvl3pPr>
            <a:lvl4pPr marL="266700" indent="-85725">
              <a:lnSpc>
                <a:spcPts val="1200"/>
              </a:lnSpc>
              <a:spcBef>
                <a:spcPts val="0"/>
              </a:spcBef>
              <a:defRPr sz="900"/>
            </a:lvl4pPr>
            <a:lvl5pPr marL="266700" indent="-85725">
              <a:lnSpc>
                <a:spcPts val="1200"/>
              </a:lnSpc>
              <a:spcBef>
                <a:spcPts val="0"/>
              </a:spcBef>
              <a:defRPr sz="900"/>
            </a:lvl5pPr>
          </a:lstStyle>
          <a:p>
            <a:pPr lvl="0"/>
            <a:r>
              <a:rPr lang="da-DK"/>
              <a:t>Edit Master </a:t>
            </a:r>
            <a:r>
              <a:rPr lang="da-DK" err="1"/>
              <a:t>text</a:t>
            </a:r>
            <a:r>
              <a:rPr lang="da-DK"/>
              <a: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Pladsholder til indhold 5">
            <a:extLst>
              <a:ext uri="{FF2B5EF4-FFF2-40B4-BE49-F238E27FC236}">
                <a16:creationId xmlns:a16="http://schemas.microsoft.com/office/drawing/2014/main" id="{FA7E821B-7984-492D-A278-C8267B4AF3CD}"/>
              </a:ext>
            </a:extLst>
          </p:cNvPr>
          <p:cNvSpPr>
            <a:spLocks noGrp="1"/>
          </p:cNvSpPr>
          <p:nvPr>
            <p:ph sz="quarter" idx="4" hasCustomPrompt="1"/>
          </p:nvPr>
        </p:nvSpPr>
        <p:spPr>
          <a:xfrm>
            <a:off x="6276000" y="801190"/>
            <a:ext cx="5436575" cy="5294811"/>
          </a:xfrm>
        </p:spPr>
        <p:txBody>
          <a:bodyPr numCol="2" spcCol="180000"/>
          <a:lstStyle>
            <a:lvl1pPr marL="85725" indent="-85725">
              <a:lnSpc>
                <a:spcPts val="1200"/>
              </a:lnSpc>
              <a:spcBef>
                <a:spcPts val="0"/>
              </a:spcBef>
              <a:defRPr sz="900"/>
            </a:lvl1pPr>
            <a:lvl2pPr marL="180975" indent="-95250">
              <a:lnSpc>
                <a:spcPts val="1200"/>
              </a:lnSpc>
              <a:spcBef>
                <a:spcPts val="0"/>
              </a:spcBef>
              <a:defRPr sz="900"/>
            </a:lvl2pPr>
            <a:lvl3pPr marL="266700" indent="-85725">
              <a:lnSpc>
                <a:spcPts val="1200"/>
              </a:lnSpc>
              <a:spcBef>
                <a:spcPts val="0"/>
              </a:spcBef>
              <a:defRPr sz="900"/>
            </a:lvl3pPr>
            <a:lvl4pPr marL="266700" indent="-85725">
              <a:lnSpc>
                <a:spcPts val="1200"/>
              </a:lnSpc>
              <a:spcBef>
                <a:spcPts val="0"/>
              </a:spcBef>
              <a:defRPr sz="900"/>
            </a:lvl4pPr>
            <a:lvl5pPr marL="266700" indent="-85725">
              <a:lnSpc>
                <a:spcPts val="1200"/>
              </a:lnSpc>
              <a:spcBef>
                <a:spcPts val="0"/>
              </a:spcBef>
              <a:defRPr sz="900"/>
            </a:lvl5pPr>
          </a:lstStyle>
          <a:p>
            <a:pPr lvl="0"/>
            <a:r>
              <a:rPr lang="da-DK"/>
              <a:t>Edit Master </a:t>
            </a:r>
            <a:r>
              <a:rPr lang="da-DK" err="1"/>
              <a:t>text</a:t>
            </a:r>
            <a:r>
              <a:rPr lang="da-DK"/>
              <a: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Pladsholder til dato 6">
            <a:extLst>
              <a:ext uri="{FF2B5EF4-FFF2-40B4-BE49-F238E27FC236}">
                <a16:creationId xmlns:a16="http://schemas.microsoft.com/office/drawing/2014/main" id="{3478E48B-0701-47EE-A005-110273EBE964}"/>
              </a:ext>
            </a:extLst>
          </p:cNvPr>
          <p:cNvSpPr>
            <a:spLocks noGrp="1"/>
          </p:cNvSpPr>
          <p:nvPr>
            <p:ph type="dt" sz="half" idx="10"/>
          </p:nvPr>
        </p:nvSpPr>
        <p:spPr/>
        <p:txBody>
          <a:bodyPr/>
          <a:lstStyle/>
          <a:p>
            <a:fld id="{75205DF6-3301-4464-A5E7-45D2D6D075C2}" type="datetime3">
              <a:rPr lang="en-GB" smtClean="0"/>
              <a:t>20 September, 2023</a:t>
            </a:fld>
            <a:endParaRPr lang="en-GB"/>
          </a:p>
        </p:txBody>
      </p:sp>
      <p:sp>
        <p:nvSpPr>
          <p:cNvPr id="8" name="Pladsholder til sidefod 7">
            <a:extLst>
              <a:ext uri="{FF2B5EF4-FFF2-40B4-BE49-F238E27FC236}">
                <a16:creationId xmlns:a16="http://schemas.microsoft.com/office/drawing/2014/main" id="{8381EBA9-0FC3-4340-A6C9-1E6FEE9B6F23}"/>
              </a:ext>
            </a:extLst>
          </p:cNvPr>
          <p:cNvSpPr>
            <a:spLocks noGrp="1"/>
          </p:cNvSpPr>
          <p:nvPr>
            <p:ph type="ftr" sz="quarter" idx="11"/>
          </p:nvPr>
        </p:nvSpPr>
        <p:spPr/>
        <p:txBody>
          <a:bodyPr/>
          <a:lstStyle>
            <a:lvl1pPr>
              <a:defRPr/>
            </a:lvl1pPr>
          </a:lstStyle>
          <a:p>
            <a:r>
              <a:rPr lang="en-GB"/>
              <a:t>Document Name • Conscia • Public information/Internal use/Confidential • version 1.0</a:t>
            </a:r>
          </a:p>
        </p:txBody>
      </p:sp>
      <p:sp>
        <p:nvSpPr>
          <p:cNvPr id="9" name="Pladsholder til slidenummer 8">
            <a:extLst>
              <a:ext uri="{FF2B5EF4-FFF2-40B4-BE49-F238E27FC236}">
                <a16:creationId xmlns:a16="http://schemas.microsoft.com/office/drawing/2014/main" id="{C1A2570B-A601-4798-BAF2-577A63D3EBBC}"/>
              </a:ext>
            </a:extLst>
          </p:cNvPr>
          <p:cNvSpPr>
            <a:spLocks noGrp="1"/>
          </p:cNvSpPr>
          <p:nvPr>
            <p:ph type="sldNum" sz="quarter" idx="12"/>
          </p:nvPr>
        </p:nvSpPr>
        <p:spPr/>
        <p:txBody>
          <a:bodyPr/>
          <a:lstStyle/>
          <a:p>
            <a:fld id="{3F54C527-0984-48E6-8C32-393FB98A5E1A}" type="slidenum">
              <a:rPr lang="en-GB" smtClean="0"/>
              <a:t>‹nr.›</a:t>
            </a:fld>
            <a:endParaRPr lang="en-GB"/>
          </a:p>
        </p:txBody>
      </p:sp>
      <p:sp>
        <p:nvSpPr>
          <p:cNvPr id="13" name="Rectangle 18">
            <a:extLst>
              <a:ext uri="{FF2B5EF4-FFF2-40B4-BE49-F238E27FC236}">
                <a16:creationId xmlns:a16="http://schemas.microsoft.com/office/drawing/2014/main" id="{443F4EBF-E243-41CB-9483-74AE10E74D60}"/>
              </a:ext>
            </a:extLst>
          </p:cNvPr>
          <p:cNvSpPr/>
          <p:nvPr userDrawn="1"/>
        </p:nvSpPr>
        <p:spPr>
          <a:xfrm>
            <a:off x="479424" y="622677"/>
            <a:ext cx="889348" cy="45719"/>
          </a:xfrm>
          <a:prstGeom prst="rect">
            <a:avLst/>
          </a:prstGeom>
          <a:solidFill>
            <a:srgbClr val="248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088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elkom_dia 5">
    <p:bg>
      <p:bgPr>
        <a:gradFill>
          <a:gsLst>
            <a:gs pos="99000">
              <a:srgbClr val="05419B"/>
            </a:gs>
            <a:gs pos="14000">
              <a:srgbClr val="2FC0B2"/>
            </a:gs>
          </a:gsLst>
          <a:lin ang="27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65B49E-E01D-C8F1-6037-771B7488556C}"/>
              </a:ext>
            </a:extLst>
          </p:cNvPr>
          <p:cNvSpPr>
            <a:spLocks noGrp="1"/>
          </p:cNvSpPr>
          <p:nvPr>
            <p:ph type="ctrTitle" hasCustomPrompt="1"/>
          </p:nvPr>
        </p:nvSpPr>
        <p:spPr>
          <a:xfrm>
            <a:off x="1310640" y="2178219"/>
            <a:ext cx="7396480" cy="2387600"/>
          </a:xfrm>
        </p:spPr>
        <p:txBody>
          <a:bodyPr anchor="b">
            <a:normAutofit/>
          </a:bodyPr>
          <a:lstStyle>
            <a:lvl1pPr algn="l">
              <a:defRPr sz="11500" b="0" i="0">
                <a:solidFill>
                  <a:schemeClr val="bg1"/>
                </a:solidFill>
                <a:latin typeface="IBM Plex Sans Light" panose="020B0403050203000203" pitchFamily="34" charset="0"/>
              </a:defRPr>
            </a:lvl1pPr>
          </a:lstStyle>
          <a:p>
            <a:r>
              <a:rPr lang="nl-NL"/>
              <a:t>Welkom!</a:t>
            </a:r>
          </a:p>
        </p:txBody>
      </p:sp>
      <p:sp>
        <p:nvSpPr>
          <p:cNvPr id="3" name="Ondertitel 2">
            <a:extLst>
              <a:ext uri="{FF2B5EF4-FFF2-40B4-BE49-F238E27FC236}">
                <a16:creationId xmlns:a16="http://schemas.microsoft.com/office/drawing/2014/main" id="{781EEC9E-86AF-C6D3-7042-8506F50B6A2B}"/>
              </a:ext>
            </a:extLst>
          </p:cNvPr>
          <p:cNvSpPr>
            <a:spLocks noGrp="1"/>
          </p:cNvSpPr>
          <p:nvPr>
            <p:ph type="subTitle" idx="1" hasCustomPrompt="1"/>
          </p:nvPr>
        </p:nvSpPr>
        <p:spPr>
          <a:xfrm>
            <a:off x="1524000" y="4715828"/>
            <a:ext cx="7086600" cy="1655762"/>
          </a:xfrm>
        </p:spPr>
        <p:txBody>
          <a:bodyPr>
            <a:normAutofit/>
          </a:bodyPr>
          <a:lstStyle>
            <a:lvl1pPr marL="0" indent="0" algn="l">
              <a:lnSpc>
                <a:spcPts val="2000"/>
              </a:lnSpc>
              <a:buNone/>
              <a:defRPr sz="2400" b="0" i="0" cap="all" baseline="0">
                <a:solidFill>
                  <a:schemeClr val="bg1"/>
                </a:solidFill>
                <a:latin typeface="IBM Plex Sans Light" panose="020B04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LOCATIE NAAM EN PLAATS</a:t>
            </a:r>
          </a:p>
          <a:p>
            <a:r>
              <a:rPr lang="nl-NL"/>
              <a:t>DATUM VOLUIT GESCHREVEN</a:t>
            </a:r>
          </a:p>
        </p:txBody>
      </p:sp>
      <p:pic>
        <p:nvPicPr>
          <p:cNvPr id="5" name="Afbeelding 4">
            <a:extLst>
              <a:ext uri="{FF2B5EF4-FFF2-40B4-BE49-F238E27FC236}">
                <a16:creationId xmlns:a16="http://schemas.microsoft.com/office/drawing/2014/main" id="{20F8873C-0244-32C7-D3BE-58D94A713569}"/>
              </a:ext>
            </a:extLst>
          </p:cNvPr>
          <p:cNvPicPr>
            <a:picLocks noChangeAspect="1"/>
          </p:cNvPicPr>
          <p:nvPr userDrawn="1"/>
        </p:nvPicPr>
        <p:blipFill>
          <a:blip r:embed="rId2"/>
          <a:stretch>
            <a:fillRect/>
          </a:stretch>
        </p:blipFill>
        <p:spPr>
          <a:xfrm>
            <a:off x="454494" y="540898"/>
            <a:ext cx="1516546" cy="633869"/>
          </a:xfrm>
          <a:prstGeom prst="rect">
            <a:avLst/>
          </a:prstGeom>
        </p:spPr>
      </p:pic>
      <p:pic>
        <p:nvPicPr>
          <p:cNvPr id="11" name="Afbeelding 10">
            <a:extLst>
              <a:ext uri="{FF2B5EF4-FFF2-40B4-BE49-F238E27FC236}">
                <a16:creationId xmlns:a16="http://schemas.microsoft.com/office/drawing/2014/main" id="{492FA480-8241-8E02-0B99-B8663ED07402}"/>
              </a:ext>
            </a:extLst>
          </p:cNvPr>
          <p:cNvPicPr>
            <a:picLocks noChangeAspect="1"/>
          </p:cNvPicPr>
          <p:nvPr userDrawn="1"/>
        </p:nvPicPr>
        <p:blipFill>
          <a:blip r:embed="rId3"/>
          <a:srcRect/>
          <a:stretch/>
        </p:blipFill>
        <p:spPr>
          <a:xfrm>
            <a:off x="9407611" y="751920"/>
            <a:ext cx="1892478" cy="1555681"/>
          </a:xfrm>
          <a:prstGeom prst="rect">
            <a:avLst/>
          </a:prstGeom>
        </p:spPr>
      </p:pic>
      <p:sp>
        <p:nvSpPr>
          <p:cNvPr id="12" name="Titel 1">
            <a:extLst>
              <a:ext uri="{FF2B5EF4-FFF2-40B4-BE49-F238E27FC236}">
                <a16:creationId xmlns:a16="http://schemas.microsoft.com/office/drawing/2014/main" id="{8641845E-E8ED-6632-9178-41EC0386F6ED}"/>
              </a:ext>
            </a:extLst>
          </p:cNvPr>
          <p:cNvSpPr txBox="1">
            <a:spLocks/>
          </p:cNvSpPr>
          <p:nvPr userDrawn="1"/>
        </p:nvSpPr>
        <p:spPr>
          <a:xfrm>
            <a:off x="8789209" y="2518623"/>
            <a:ext cx="3298015" cy="1773498"/>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6000" b="0" i="0" kern="1200">
                <a:solidFill>
                  <a:schemeClr val="bg1"/>
                </a:solidFill>
                <a:latin typeface="IBM Plex Sans Light" panose="020B0403050203000203" pitchFamily="34" charset="0"/>
                <a:ea typeface="+mj-ea"/>
                <a:cs typeface="+mj-cs"/>
              </a:defRPr>
            </a:lvl1pPr>
          </a:lstStyle>
          <a:p>
            <a:pPr algn="ctr">
              <a:lnSpc>
                <a:spcPts val="5000"/>
              </a:lnSpc>
            </a:pPr>
            <a:r>
              <a:rPr lang="nl-NL" sz="5400"/>
              <a:t>MANAGED SERVICES</a:t>
            </a:r>
          </a:p>
        </p:txBody>
      </p:sp>
      <p:pic>
        <p:nvPicPr>
          <p:cNvPr id="4" name="Afbeelding 3">
            <a:extLst>
              <a:ext uri="{FF2B5EF4-FFF2-40B4-BE49-F238E27FC236}">
                <a16:creationId xmlns:a16="http://schemas.microsoft.com/office/drawing/2014/main" id="{2CF73628-FF5D-777B-A2AC-B3B36842B089}"/>
              </a:ext>
            </a:extLst>
          </p:cNvPr>
          <p:cNvPicPr>
            <a:picLocks noChangeAspect="1"/>
          </p:cNvPicPr>
          <p:nvPr userDrawn="1"/>
        </p:nvPicPr>
        <p:blipFill>
          <a:blip r:embed="rId4"/>
          <a:srcRect/>
          <a:stretch/>
        </p:blipFill>
        <p:spPr>
          <a:xfrm>
            <a:off x="9471832" y="4416045"/>
            <a:ext cx="1895306" cy="1898492"/>
          </a:xfrm>
          <a:prstGeom prst="rect">
            <a:avLst/>
          </a:prstGeom>
        </p:spPr>
      </p:pic>
    </p:spTree>
    <p:extLst>
      <p:ext uri="{BB962C8B-B14F-4D97-AF65-F5344CB8AC3E}">
        <p14:creationId xmlns:p14="http://schemas.microsoft.com/office/powerpoint/2010/main" val="249280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 presetClass="entr" presetSubtype="0" fill="hold" nodeType="withEffect">
                  <p:stCondLst>
                    <p:cond delay="100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Pladsholder til sidefod 5">
            <a:extLst>
              <a:ext uri="{FF2B5EF4-FFF2-40B4-BE49-F238E27FC236}">
                <a16:creationId xmlns:a16="http://schemas.microsoft.com/office/drawing/2014/main" id="{F24F51C5-EAC4-469A-B6CC-69FF9155FBC2}"/>
              </a:ext>
            </a:extLst>
          </p:cNvPr>
          <p:cNvSpPr>
            <a:spLocks noGrp="1"/>
          </p:cNvSpPr>
          <p:nvPr>
            <p:ph type="ftr" sz="quarter" idx="11"/>
          </p:nvPr>
        </p:nvSpPr>
        <p:spPr/>
        <p:txBody>
          <a:bodyPr/>
          <a:lstStyle>
            <a:lvl1pPr>
              <a:defRPr/>
            </a:lvl1pPr>
          </a:lstStyle>
          <a:p>
            <a:r>
              <a:rPr lang="en-GB"/>
              <a:t>Document Name • Conscia • Public information/Internal use/Confidential • version 1.0</a:t>
            </a:r>
          </a:p>
        </p:txBody>
      </p:sp>
      <p:sp>
        <p:nvSpPr>
          <p:cNvPr id="7" name="Pladsholder til slidenummer 6">
            <a:extLst>
              <a:ext uri="{FF2B5EF4-FFF2-40B4-BE49-F238E27FC236}">
                <a16:creationId xmlns:a16="http://schemas.microsoft.com/office/drawing/2014/main" id="{AE14DB8D-4172-4A72-ADE5-EDE5CC524E93}"/>
              </a:ext>
            </a:extLst>
          </p:cNvPr>
          <p:cNvSpPr>
            <a:spLocks noGrp="1"/>
          </p:cNvSpPr>
          <p:nvPr>
            <p:ph type="sldNum" sz="quarter" idx="12"/>
          </p:nvPr>
        </p:nvSpPr>
        <p:spPr/>
        <p:txBody>
          <a:bodyPr/>
          <a:lstStyle/>
          <a:p>
            <a:fld id="{3F54C527-0984-48E6-8C32-393FB98A5E1A}" type="slidenum">
              <a:rPr lang="en-GB" smtClean="0"/>
              <a:pPr/>
              <a:t>‹nr.›</a:t>
            </a:fld>
            <a:endParaRPr lang="en-GB"/>
          </a:p>
        </p:txBody>
      </p:sp>
    </p:spTree>
    <p:extLst>
      <p:ext uri="{BB962C8B-B14F-4D97-AF65-F5344CB8AC3E}">
        <p14:creationId xmlns:p14="http://schemas.microsoft.com/office/powerpoint/2010/main" val="38799862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FW - P - Blank">
    <p:spTree>
      <p:nvGrpSpPr>
        <p:cNvPr id="1" name=""/>
        <p:cNvGrpSpPr/>
        <p:nvPr/>
      </p:nvGrpSpPr>
      <p:grpSpPr>
        <a:xfrm>
          <a:off x="0" y="0"/>
          <a:ext cx="0" cy="0"/>
          <a:chOff x="0" y="0"/>
          <a:chExt cx="0" cy="0"/>
        </a:xfrm>
      </p:grpSpPr>
      <p:sp>
        <p:nvSpPr>
          <p:cNvPr id="9" name="Slide - Section Title"/>
          <p:cNvSpPr>
            <a:spLocks noGrp="1"/>
          </p:cNvSpPr>
          <p:nvPr>
            <p:ph sz="quarter" idx="34"/>
          </p:nvPr>
        </p:nvSpPr>
        <p:spPr>
          <a:xfrm>
            <a:off x="8118627" y="6422316"/>
            <a:ext cx="3025833" cy="131905"/>
          </a:xfrm>
          <a:prstGeom prst="rect">
            <a:avLst/>
          </a:prstGeom>
        </p:spPr>
        <p:txBody>
          <a:bodyPr tIns="0" bIns="0">
            <a:spAutoFit/>
          </a:bodyPr>
          <a:lstStyle>
            <a:lvl1pPr marL="0" indent="0" algn="r">
              <a:buNone/>
              <a:defRPr sz="856" cap="all" baseline="0">
                <a:solidFill>
                  <a:schemeClr val="tx1"/>
                </a:solidFill>
                <a:latin typeface="Century Gothic" panose="020B0502020202020204" pitchFamily="34" charset="0"/>
              </a:defRPr>
            </a:lvl1pPr>
            <a:lvl5pPr>
              <a:defRPr/>
            </a:lvl5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7" name="Slide - Sub-Title"/>
          <p:cNvSpPr>
            <a:spLocks noGrp="1"/>
          </p:cNvSpPr>
          <p:nvPr>
            <p:ph type="body" sz="quarter" idx="11"/>
          </p:nvPr>
        </p:nvSpPr>
        <p:spPr>
          <a:xfrm>
            <a:off x="665788" y="1012234"/>
            <a:ext cx="9833398" cy="282388"/>
          </a:xfrm>
          <a:prstGeom prst="rect">
            <a:avLst/>
          </a:prstGeom>
        </p:spPr>
        <p:txBody>
          <a:bodyPr tIns="0" rIns="45720" bIns="0" rtlCol="0">
            <a:noAutofit/>
          </a:bodyPr>
          <a:lstStyle>
            <a:lvl1pPr marL="0" indent="0">
              <a:spcAft>
                <a:spcPts val="0"/>
              </a:spcAft>
              <a:buNone/>
              <a:defRPr lang="en-US" sz="1498" b="0" dirty="0">
                <a:solidFill>
                  <a:schemeClr val="tx2"/>
                </a:solidFill>
                <a:latin typeface="Century Gothic" panose="020B0502020202020204" pitchFamily="34" charset="0"/>
              </a:defRPr>
            </a:lvl1pPr>
          </a:lstStyle>
          <a:p>
            <a:pPr lvl="0"/>
            <a:r>
              <a:rPr lang="en-US"/>
              <a:t>Click to edit Master text styles</a:t>
            </a:r>
          </a:p>
        </p:txBody>
      </p:sp>
      <p:sp>
        <p:nvSpPr>
          <p:cNvPr id="5" name="Slide - Footnote">
            <a:extLst>
              <a:ext uri="{FF2B5EF4-FFF2-40B4-BE49-F238E27FC236}">
                <a16:creationId xmlns:a16="http://schemas.microsoft.com/office/drawing/2014/main" id="{424AECE7-0FFE-4D04-AC0C-C42DC551C4B0}"/>
              </a:ext>
            </a:extLst>
          </p:cNvPr>
          <p:cNvSpPr>
            <a:spLocks noGrp="1"/>
          </p:cNvSpPr>
          <p:nvPr>
            <p:ph type="ftr" sz="quarter" idx="35"/>
          </p:nvPr>
        </p:nvSpPr>
        <p:spPr>
          <a:xfrm>
            <a:off x="671011" y="6082633"/>
            <a:ext cx="10856774" cy="270202"/>
          </a:xfrm>
          <a:prstGeom prst="rect">
            <a:avLst/>
          </a:prstGeom>
        </p:spPr>
        <p:txBody>
          <a:bodyPr wrap="square" lIns="0" anchor="b" anchorCtr="0">
            <a:spAutoFit/>
          </a:bodyPr>
          <a:lstStyle>
            <a:lvl1pPr marL="100724" indent="-100724" defTabSz="1090244" eaLnBrk="1" fontAlgn="auto" hangingPunct="1">
              <a:lnSpc>
                <a:spcPct val="90000"/>
              </a:lnSpc>
              <a:spcBef>
                <a:spcPts val="0"/>
              </a:spcBef>
              <a:spcAft>
                <a:spcPts val="0"/>
              </a:spcAft>
              <a:buFont typeface="+mj-lt"/>
              <a:buAutoNum type="arabicPeriod"/>
              <a:defRPr sz="642" b="1">
                <a:solidFill>
                  <a:schemeClr val="tx1"/>
                </a:solidFill>
                <a:latin typeface="Century Gothic" panose="020B0502020202020204" pitchFamily="34" charset="0"/>
              </a:defRPr>
            </a:lvl1pPr>
          </a:lstStyle>
          <a:p>
            <a:pPr marL="0" indent="0">
              <a:buFont typeface="+mj-lt"/>
              <a:buNone/>
              <a:defRPr/>
            </a:pPr>
            <a:r>
              <a:rPr lang="en-US"/>
              <a:t>Notes:</a:t>
            </a:r>
          </a:p>
          <a:p>
            <a:pPr>
              <a:defRPr/>
            </a:pPr>
            <a:endParaRPr lang="en-US" b="0"/>
          </a:p>
        </p:txBody>
      </p:sp>
    </p:spTree>
    <p:extLst>
      <p:ext uri="{BB962C8B-B14F-4D97-AF65-F5344CB8AC3E}">
        <p14:creationId xmlns:p14="http://schemas.microsoft.com/office/powerpoint/2010/main" val="40882484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Content Swirl_2 Titl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3EE2FA-B39E-4B83-B807-7E5A3187D896}"/>
              </a:ext>
            </a:extLst>
          </p:cNvPr>
          <p:cNvSpPr>
            <a:spLocks noGrp="1"/>
          </p:cNvSpPr>
          <p:nvPr>
            <p:ph type="title" hasCustomPrompt="1"/>
          </p:nvPr>
        </p:nvSpPr>
        <p:spPr>
          <a:xfrm>
            <a:off x="479426" y="420252"/>
            <a:ext cx="11233151" cy="426720"/>
          </a:xfrm>
        </p:spPr>
        <p:txBody>
          <a:bodyPr anchor="t"/>
          <a:lstStyle>
            <a:lvl1pPr>
              <a:defRPr lang="en-GB" dirty="0"/>
            </a:lvl1pPr>
          </a:lstStyle>
          <a:p>
            <a:r>
              <a:rPr lang="en-GB"/>
              <a:t>Click to edit Master title style</a:t>
            </a:r>
          </a:p>
        </p:txBody>
      </p:sp>
      <p:sp>
        <p:nvSpPr>
          <p:cNvPr id="4" name="Pladsholder til tekst 3">
            <a:extLst>
              <a:ext uri="{FF2B5EF4-FFF2-40B4-BE49-F238E27FC236}">
                <a16:creationId xmlns:a16="http://schemas.microsoft.com/office/drawing/2014/main" id="{3D50556F-11A9-40AD-82A2-00B22C3A0070}"/>
              </a:ext>
            </a:extLst>
          </p:cNvPr>
          <p:cNvSpPr>
            <a:spLocks noGrp="1"/>
          </p:cNvSpPr>
          <p:nvPr>
            <p:ph type="body" sz="half" idx="2" hasCustomPrompt="1"/>
          </p:nvPr>
        </p:nvSpPr>
        <p:spPr>
          <a:xfrm>
            <a:off x="479426" y="846972"/>
            <a:ext cx="11233151" cy="335280"/>
          </a:xfrm>
        </p:spPr>
        <p:txBody>
          <a:bodyPr/>
          <a:lstStyle>
            <a:lvl1pPr marL="0" indent="0">
              <a:buNone/>
              <a:defRPr lang="da-DK" sz="2000" dirty="0">
                <a:solidFill>
                  <a:schemeClr val="accent1"/>
                </a:solidFill>
              </a:defRPr>
            </a:lvl1pPr>
            <a:lvl2pPr marL="457199" indent="0">
              <a:buNone/>
              <a:defRPr sz="1401"/>
            </a:lvl2pPr>
            <a:lvl3pPr marL="914400" indent="0">
              <a:buNone/>
              <a:defRPr sz="1200"/>
            </a:lvl3pPr>
            <a:lvl4pPr marL="1371600" indent="0">
              <a:buNone/>
              <a:defRPr sz="1001"/>
            </a:lvl4pPr>
            <a:lvl5pPr marL="1828801" indent="0">
              <a:buNone/>
              <a:defRPr sz="1001"/>
            </a:lvl5pPr>
            <a:lvl6pPr marL="2286000" indent="0">
              <a:buNone/>
              <a:defRPr sz="1001"/>
            </a:lvl6pPr>
            <a:lvl7pPr marL="2743199" indent="0">
              <a:buNone/>
              <a:defRPr sz="1001"/>
            </a:lvl7pPr>
            <a:lvl8pPr marL="3200401" indent="0">
              <a:buNone/>
              <a:defRPr sz="1001"/>
            </a:lvl8pPr>
            <a:lvl9pPr marL="3657601" indent="0">
              <a:buNone/>
              <a:defRPr sz="1001"/>
            </a:lvl9pPr>
          </a:lstStyle>
          <a:p>
            <a:pPr lvl="0"/>
            <a:r>
              <a:rPr lang="da-DK"/>
              <a:t>Edit Master </a:t>
            </a:r>
            <a:r>
              <a:rPr lang="da-DK" err="1"/>
              <a:t>text</a:t>
            </a:r>
            <a:r>
              <a:rPr lang="da-DK"/>
              <a:t> styles</a:t>
            </a:r>
          </a:p>
        </p:txBody>
      </p:sp>
      <p:sp>
        <p:nvSpPr>
          <p:cNvPr id="9" name="Pladsholder til sidefod 8">
            <a:extLst>
              <a:ext uri="{FF2B5EF4-FFF2-40B4-BE49-F238E27FC236}">
                <a16:creationId xmlns:a16="http://schemas.microsoft.com/office/drawing/2014/main" id="{22CF08BA-A9F9-4423-A53A-79BAEFF00552}"/>
              </a:ext>
            </a:extLst>
          </p:cNvPr>
          <p:cNvSpPr>
            <a:spLocks noGrp="1"/>
          </p:cNvSpPr>
          <p:nvPr>
            <p:ph type="ftr" sz="quarter" idx="11"/>
          </p:nvPr>
        </p:nvSpPr>
        <p:spPr/>
        <p:txBody>
          <a:bodyPr/>
          <a:lstStyle>
            <a:lvl1pPr>
              <a:defRPr/>
            </a:lvl1pPr>
          </a:lstStyle>
          <a:p>
            <a:r>
              <a:rPr lang="en-GB"/>
              <a:t>Document Name  |  Conscia A/S  |  State Secret - Confidential - Restricted - Internal - Protected Public  |  version 1.0</a:t>
            </a:r>
          </a:p>
        </p:txBody>
      </p:sp>
      <p:sp>
        <p:nvSpPr>
          <p:cNvPr id="8" name="Rectangle 6">
            <a:extLst>
              <a:ext uri="{FF2B5EF4-FFF2-40B4-BE49-F238E27FC236}">
                <a16:creationId xmlns:a16="http://schemas.microsoft.com/office/drawing/2014/main" id="{AE445752-15A9-4788-A591-E75616247CAE}"/>
              </a:ext>
            </a:extLst>
          </p:cNvPr>
          <p:cNvSpPr/>
          <p:nvPr userDrawn="1"/>
        </p:nvSpPr>
        <p:spPr>
          <a:xfrm>
            <a:off x="495301" y="1263315"/>
            <a:ext cx="889348" cy="45719"/>
          </a:xfrm>
          <a:prstGeom prst="rect">
            <a:avLst/>
          </a:prstGeom>
          <a:solidFill>
            <a:srgbClr val="248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2292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9612C-65EB-5992-0EC0-E04D4ABA6FA5}"/>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6575B1E8-615A-FF5E-9D65-56397328C4F2}"/>
              </a:ext>
            </a:extLst>
          </p:cNvPr>
          <p:cNvSpPr>
            <a:spLocks noGrp="1"/>
          </p:cNvSpPr>
          <p:nvPr>
            <p:ph type="dt" sz="half" idx="10"/>
          </p:nvPr>
        </p:nvSpPr>
        <p:spPr/>
        <p:txBody>
          <a:bodyPr/>
          <a:lstStyle/>
          <a:p>
            <a:fld id="{4DE9DB79-0846-426D-B2E0-4AD02712BC81}" type="datetime3">
              <a:rPr lang="en-GB" smtClean="0"/>
              <a:t>20 September, 2023</a:t>
            </a:fld>
            <a:endParaRPr lang="en-GB"/>
          </a:p>
        </p:txBody>
      </p:sp>
      <p:sp>
        <p:nvSpPr>
          <p:cNvPr id="4" name="Footer Placeholder 3">
            <a:extLst>
              <a:ext uri="{FF2B5EF4-FFF2-40B4-BE49-F238E27FC236}">
                <a16:creationId xmlns:a16="http://schemas.microsoft.com/office/drawing/2014/main" id="{77E156C2-966D-8DDA-69EC-C4DE2867C27C}"/>
              </a:ext>
            </a:extLst>
          </p:cNvPr>
          <p:cNvSpPr>
            <a:spLocks noGrp="1"/>
          </p:cNvSpPr>
          <p:nvPr>
            <p:ph type="ftr" sz="quarter" idx="11"/>
          </p:nvPr>
        </p:nvSpPr>
        <p:spPr/>
        <p:txBody>
          <a:bodyPr/>
          <a:lstStyle/>
          <a:p>
            <a:r>
              <a:rPr lang="en-GB"/>
              <a:t>Document Name • Conscia • Public information/Internal use/Confidential • version 1.0</a:t>
            </a:r>
          </a:p>
        </p:txBody>
      </p:sp>
      <p:sp>
        <p:nvSpPr>
          <p:cNvPr id="5" name="Slide Number Placeholder 4">
            <a:extLst>
              <a:ext uri="{FF2B5EF4-FFF2-40B4-BE49-F238E27FC236}">
                <a16:creationId xmlns:a16="http://schemas.microsoft.com/office/drawing/2014/main" id="{9A9A1BDF-C99A-AA61-64CD-ADC006C7FAFC}"/>
              </a:ext>
            </a:extLst>
          </p:cNvPr>
          <p:cNvSpPr>
            <a:spLocks noGrp="1"/>
          </p:cNvSpPr>
          <p:nvPr>
            <p:ph type="sldNum" sz="quarter" idx="12"/>
          </p:nvPr>
        </p:nvSpPr>
        <p:spPr/>
        <p:txBody>
          <a:bodyPr/>
          <a:lstStyle/>
          <a:p>
            <a:fld id="{3F54C527-0984-48E6-8C32-393FB98A5E1A}" type="slidenum">
              <a:rPr lang="en-GB" smtClean="0"/>
              <a:pPr/>
              <a:t>‹nr.›</a:t>
            </a:fld>
            <a:endParaRPr lang="en-GB"/>
          </a:p>
        </p:txBody>
      </p:sp>
    </p:spTree>
    <p:extLst>
      <p:ext uri="{BB962C8B-B14F-4D97-AF65-F5344CB8AC3E}">
        <p14:creationId xmlns:p14="http://schemas.microsoft.com/office/powerpoint/2010/main" val="40866798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LEEG">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197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ussendia 1">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3A083209-980C-57A6-08E0-485589EC222C}"/>
              </a:ext>
            </a:extLst>
          </p:cNvPr>
          <p:cNvPicPr>
            <a:picLocks noChangeAspect="1"/>
          </p:cNvPicPr>
          <p:nvPr userDrawn="1"/>
        </p:nvPicPr>
        <p:blipFill>
          <a:blip r:embed="rId2"/>
          <a:srcRect/>
          <a:stretch/>
        </p:blipFill>
        <p:spPr>
          <a:xfrm>
            <a:off x="-552450" y="-1112281"/>
            <a:ext cx="12896850" cy="8060531"/>
          </a:xfrm>
          <a:prstGeom prst="rect">
            <a:avLst/>
          </a:prstGeom>
        </p:spPr>
      </p:pic>
      <p:pic>
        <p:nvPicPr>
          <p:cNvPr id="14" name="Afbeelding 13">
            <a:extLst>
              <a:ext uri="{FF2B5EF4-FFF2-40B4-BE49-F238E27FC236}">
                <a16:creationId xmlns:a16="http://schemas.microsoft.com/office/drawing/2014/main" id="{519A69CB-BA9E-1166-022D-71A84515FDD6}"/>
              </a:ext>
            </a:extLst>
          </p:cNvPr>
          <p:cNvPicPr>
            <a:picLocks noChangeAspect="1"/>
          </p:cNvPicPr>
          <p:nvPr userDrawn="1"/>
        </p:nvPicPr>
        <p:blipFill>
          <a:blip r:embed="rId3"/>
          <a:stretch>
            <a:fillRect/>
          </a:stretch>
        </p:blipFill>
        <p:spPr>
          <a:xfrm>
            <a:off x="4459690" y="1198879"/>
            <a:ext cx="2798931" cy="2925009"/>
          </a:xfrm>
          <a:prstGeom prst="rect">
            <a:avLst/>
          </a:prstGeom>
          <a:effectLst>
            <a:outerShdw blurRad="308211" dist="38100" dir="2700000" algn="tl" rotWithShape="0">
              <a:prstClr val="black"/>
            </a:outerShdw>
          </a:effectLst>
        </p:spPr>
      </p:pic>
      <p:sp>
        <p:nvSpPr>
          <p:cNvPr id="15" name="Titel 1">
            <a:extLst>
              <a:ext uri="{FF2B5EF4-FFF2-40B4-BE49-F238E27FC236}">
                <a16:creationId xmlns:a16="http://schemas.microsoft.com/office/drawing/2014/main" id="{8F0C5A26-0021-CDCF-A3F1-DE392CB0F41A}"/>
              </a:ext>
            </a:extLst>
          </p:cNvPr>
          <p:cNvSpPr txBox="1">
            <a:spLocks/>
          </p:cNvSpPr>
          <p:nvPr userDrawn="1"/>
        </p:nvSpPr>
        <p:spPr>
          <a:xfrm>
            <a:off x="3841290" y="3274422"/>
            <a:ext cx="3999291" cy="2622963"/>
          </a:xfrm>
          <a:prstGeom prst="rect">
            <a:avLst/>
          </a:prstGeom>
          <a:effectLst>
            <a:outerShdw blurRad="308211" dist="38100" dir="2700000" algn="tl" rotWithShape="0">
              <a:prstClr val="black"/>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6000" b="0" i="0" kern="1200">
                <a:solidFill>
                  <a:schemeClr val="bg1"/>
                </a:solidFill>
                <a:latin typeface="IBM Plex Sans Light" panose="020B0403050203000203" pitchFamily="34" charset="0"/>
                <a:ea typeface="+mj-ea"/>
                <a:cs typeface="+mj-cs"/>
              </a:defRPr>
            </a:lvl1pPr>
          </a:lstStyle>
          <a:p>
            <a:pPr algn="ctr">
              <a:lnSpc>
                <a:spcPts val="5000"/>
              </a:lnSpc>
            </a:pPr>
            <a:r>
              <a:rPr lang="nl-NL" sz="5400"/>
              <a:t>HYBRID</a:t>
            </a:r>
          </a:p>
          <a:p>
            <a:pPr algn="ctr">
              <a:lnSpc>
                <a:spcPts val="5000"/>
              </a:lnSpc>
            </a:pPr>
            <a:r>
              <a:rPr lang="nl-NL" sz="5400"/>
              <a:t>CLOUD</a:t>
            </a:r>
          </a:p>
        </p:txBody>
      </p:sp>
      <p:pic>
        <p:nvPicPr>
          <p:cNvPr id="2" name="Afbeelding 1">
            <a:extLst>
              <a:ext uri="{FF2B5EF4-FFF2-40B4-BE49-F238E27FC236}">
                <a16:creationId xmlns:a16="http://schemas.microsoft.com/office/drawing/2014/main" id="{8941BE46-492C-93AF-D995-1610584579CD}"/>
              </a:ext>
            </a:extLst>
          </p:cNvPr>
          <p:cNvPicPr>
            <a:picLocks noChangeAspect="1"/>
          </p:cNvPicPr>
          <p:nvPr userDrawn="1"/>
        </p:nvPicPr>
        <p:blipFill>
          <a:blip r:embed="rId4"/>
          <a:srcRect/>
          <a:stretch/>
        </p:blipFill>
        <p:spPr>
          <a:xfrm>
            <a:off x="9471832" y="857832"/>
            <a:ext cx="1895306" cy="1898492"/>
          </a:xfrm>
          <a:prstGeom prst="rect">
            <a:avLst/>
          </a:prstGeom>
        </p:spPr>
      </p:pic>
    </p:spTree>
    <p:extLst>
      <p:ext uri="{BB962C8B-B14F-4D97-AF65-F5344CB8AC3E}">
        <p14:creationId xmlns:p14="http://schemas.microsoft.com/office/powerpoint/2010/main" val="78010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ussendia 1">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3A083209-980C-57A6-08E0-485589EC222C}"/>
              </a:ext>
            </a:extLst>
          </p:cNvPr>
          <p:cNvPicPr>
            <a:picLocks noChangeAspect="1"/>
          </p:cNvPicPr>
          <p:nvPr userDrawn="1"/>
        </p:nvPicPr>
        <p:blipFill>
          <a:blip r:embed="rId2"/>
          <a:stretch>
            <a:fillRect/>
          </a:stretch>
        </p:blipFill>
        <p:spPr>
          <a:xfrm>
            <a:off x="0" y="-1316510"/>
            <a:ext cx="12273280" cy="8174510"/>
          </a:xfrm>
          <a:prstGeom prst="rect">
            <a:avLst/>
          </a:prstGeom>
        </p:spPr>
      </p:pic>
      <p:pic>
        <p:nvPicPr>
          <p:cNvPr id="14" name="Afbeelding 13">
            <a:extLst>
              <a:ext uri="{FF2B5EF4-FFF2-40B4-BE49-F238E27FC236}">
                <a16:creationId xmlns:a16="http://schemas.microsoft.com/office/drawing/2014/main" id="{519A69CB-BA9E-1166-022D-71A84515FDD6}"/>
              </a:ext>
            </a:extLst>
          </p:cNvPr>
          <p:cNvPicPr>
            <a:picLocks noChangeAspect="1"/>
          </p:cNvPicPr>
          <p:nvPr userDrawn="1"/>
        </p:nvPicPr>
        <p:blipFill>
          <a:blip r:embed="rId3"/>
          <a:srcRect/>
          <a:stretch/>
        </p:blipFill>
        <p:spPr>
          <a:xfrm>
            <a:off x="4725715" y="1198879"/>
            <a:ext cx="2266881" cy="2925009"/>
          </a:xfrm>
          <a:prstGeom prst="rect">
            <a:avLst/>
          </a:prstGeom>
          <a:effectLst>
            <a:outerShdw blurRad="308211" dist="38100" dir="2700000" algn="tl" rotWithShape="0">
              <a:prstClr val="black"/>
            </a:outerShdw>
          </a:effectLst>
        </p:spPr>
      </p:pic>
      <p:sp>
        <p:nvSpPr>
          <p:cNvPr id="15" name="Titel 1">
            <a:extLst>
              <a:ext uri="{FF2B5EF4-FFF2-40B4-BE49-F238E27FC236}">
                <a16:creationId xmlns:a16="http://schemas.microsoft.com/office/drawing/2014/main" id="{8F0C5A26-0021-CDCF-A3F1-DE392CB0F41A}"/>
              </a:ext>
            </a:extLst>
          </p:cNvPr>
          <p:cNvSpPr txBox="1">
            <a:spLocks/>
          </p:cNvSpPr>
          <p:nvPr userDrawn="1"/>
        </p:nvSpPr>
        <p:spPr>
          <a:xfrm>
            <a:off x="3841290" y="3274422"/>
            <a:ext cx="3999291" cy="2622963"/>
          </a:xfrm>
          <a:prstGeom prst="rect">
            <a:avLst/>
          </a:prstGeom>
          <a:effectLst>
            <a:outerShdw blurRad="308211" dist="38100" dir="2700000" algn="tl" rotWithShape="0">
              <a:prstClr val="black"/>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6000" b="0" i="0" kern="1200">
                <a:solidFill>
                  <a:schemeClr val="bg1"/>
                </a:solidFill>
                <a:latin typeface="IBM Plex Sans Light" panose="020B0403050203000203" pitchFamily="34" charset="0"/>
                <a:ea typeface="+mj-ea"/>
                <a:cs typeface="+mj-cs"/>
              </a:defRPr>
            </a:lvl1pPr>
          </a:lstStyle>
          <a:p>
            <a:pPr algn="ctr">
              <a:lnSpc>
                <a:spcPts val="5000"/>
              </a:lnSpc>
            </a:pPr>
            <a:r>
              <a:rPr lang="nl-NL" sz="5400"/>
              <a:t>CYBER-</a:t>
            </a:r>
          </a:p>
          <a:p>
            <a:pPr algn="ctr">
              <a:lnSpc>
                <a:spcPts val="5000"/>
              </a:lnSpc>
            </a:pPr>
            <a:r>
              <a:rPr lang="nl-NL" sz="5400"/>
              <a:t>SECURITY</a:t>
            </a:r>
          </a:p>
        </p:txBody>
      </p:sp>
      <p:pic>
        <p:nvPicPr>
          <p:cNvPr id="2" name="Afbeelding 1">
            <a:extLst>
              <a:ext uri="{FF2B5EF4-FFF2-40B4-BE49-F238E27FC236}">
                <a16:creationId xmlns:a16="http://schemas.microsoft.com/office/drawing/2014/main" id="{8941BE46-492C-93AF-D995-1610584579CD}"/>
              </a:ext>
            </a:extLst>
          </p:cNvPr>
          <p:cNvPicPr>
            <a:picLocks noChangeAspect="1"/>
          </p:cNvPicPr>
          <p:nvPr userDrawn="1"/>
        </p:nvPicPr>
        <p:blipFill>
          <a:blip r:embed="rId4"/>
          <a:srcRect/>
          <a:stretch/>
        </p:blipFill>
        <p:spPr>
          <a:xfrm>
            <a:off x="9471832" y="857832"/>
            <a:ext cx="1895306" cy="1898492"/>
          </a:xfrm>
          <a:prstGeom prst="rect">
            <a:avLst/>
          </a:prstGeom>
        </p:spPr>
      </p:pic>
    </p:spTree>
    <p:extLst>
      <p:ext uri="{BB962C8B-B14F-4D97-AF65-F5344CB8AC3E}">
        <p14:creationId xmlns:p14="http://schemas.microsoft.com/office/powerpoint/2010/main" val="3937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ussendia 1">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3A083209-980C-57A6-08E0-485589EC222C}"/>
              </a:ext>
            </a:extLst>
          </p:cNvPr>
          <p:cNvPicPr>
            <a:picLocks noChangeAspect="1"/>
          </p:cNvPicPr>
          <p:nvPr userDrawn="1"/>
        </p:nvPicPr>
        <p:blipFill>
          <a:blip r:embed="rId2"/>
          <a:srcRect/>
          <a:stretch/>
        </p:blipFill>
        <p:spPr>
          <a:xfrm>
            <a:off x="5757" y="-1316510"/>
            <a:ext cx="12261765" cy="8174510"/>
          </a:xfrm>
          <a:prstGeom prst="rect">
            <a:avLst/>
          </a:prstGeom>
        </p:spPr>
      </p:pic>
      <p:pic>
        <p:nvPicPr>
          <p:cNvPr id="14" name="Afbeelding 13">
            <a:extLst>
              <a:ext uri="{FF2B5EF4-FFF2-40B4-BE49-F238E27FC236}">
                <a16:creationId xmlns:a16="http://schemas.microsoft.com/office/drawing/2014/main" id="{519A69CB-BA9E-1166-022D-71A84515FDD6}"/>
              </a:ext>
            </a:extLst>
          </p:cNvPr>
          <p:cNvPicPr>
            <a:picLocks noChangeAspect="1"/>
          </p:cNvPicPr>
          <p:nvPr userDrawn="1"/>
        </p:nvPicPr>
        <p:blipFill>
          <a:blip r:embed="rId3"/>
          <a:srcRect/>
          <a:stretch/>
        </p:blipFill>
        <p:spPr>
          <a:xfrm>
            <a:off x="4480223" y="1198879"/>
            <a:ext cx="2757865" cy="2925009"/>
          </a:xfrm>
          <a:prstGeom prst="rect">
            <a:avLst/>
          </a:prstGeom>
          <a:effectLst>
            <a:outerShdw blurRad="308211" dist="38100" dir="2700000" algn="tl" rotWithShape="0">
              <a:prstClr val="black"/>
            </a:outerShdw>
          </a:effectLst>
        </p:spPr>
      </p:pic>
      <p:sp>
        <p:nvSpPr>
          <p:cNvPr id="15" name="Titel 1">
            <a:extLst>
              <a:ext uri="{FF2B5EF4-FFF2-40B4-BE49-F238E27FC236}">
                <a16:creationId xmlns:a16="http://schemas.microsoft.com/office/drawing/2014/main" id="{8F0C5A26-0021-CDCF-A3F1-DE392CB0F41A}"/>
              </a:ext>
            </a:extLst>
          </p:cNvPr>
          <p:cNvSpPr txBox="1">
            <a:spLocks/>
          </p:cNvSpPr>
          <p:nvPr userDrawn="1"/>
        </p:nvSpPr>
        <p:spPr>
          <a:xfrm>
            <a:off x="3841290" y="3274422"/>
            <a:ext cx="3999291" cy="2622963"/>
          </a:xfrm>
          <a:prstGeom prst="rect">
            <a:avLst/>
          </a:prstGeom>
          <a:effectLst>
            <a:outerShdw blurRad="308211" dist="38100" dir="2700000" algn="tl" rotWithShape="0">
              <a:prstClr val="black"/>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6000" b="0" i="0" kern="1200">
                <a:solidFill>
                  <a:schemeClr val="bg1"/>
                </a:solidFill>
                <a:latin typeface="IBM Plex Sans Light" panose="020B0403050203000203" pitchFamily="34" charset="0"/>
                <a:ea typeface="+mj-ea"/>
                <a:cs typeface="+mj-cs"/>
              </a:defRPr>
            </a:lvl1pPr>
          </a:lstStyle>
          <a:p>
            <a:pPr algn="ctr">
              <a:lnSpc>
                <a:spcPts val="5000"/>
              </a:lnSpc>
            </a:pPr>
            <a:r>
              <a:rPr lang="nl-NL" sz="5400"/>
              <a:t>NETWORK</a:t>
            </a:r>
          </a:p>
        </p:txBody>
      </p:sp>
      <p:pic>
        <p:nvPicPr>
          <p:cNvPr id="2" name="Afbeelding 1">
            <a:extLst>
              <a:ext uri="{FF2B5EF4-FFF2-40B4-BE49-F238E27FC236}">
                <a16:creationId xmlns:a16="http://schemas.microsoft.com/office/drawing/2014/main" id="{8941BE46-492C-93AF-D995-1610584579CD}"/>
              </a:ext>
            </a:extLst>
          </p:cNvPr>
          <p:cNvPicPr>
            <a:picLocks noChangeAspect="1"/>
          </p:cNvPicPr>
          <p:nvPr userDrawn="1"/>
        </p:nvPicPr>
        <p:blipFill>
          <a:blip r:embed="rId4"/>
          <a:srcRect/>
          <a:stretch/>
        </p:blipFill>
        <p:spPr>
          <a:xfrm>
            <a:off x="9471832" y="857832"/>
            <a:ext cx="1895306" cy="1898492"/>
          </a:xfrm>
          <a:prstGeom prst="rect">
            <a:avLst/>
          </a:prstGeom>
        </p:spPr>
      </p:pic>
    </p:spTree>
    <p:extLst>
      <p:ext uri="{BB962C8B-B14F-4D97-AF65-F5344CB8AC3E}">
        <p14:creationId xmlns:p14="http://schemas.microsoft.com/office/powerpoint/2010/main" val="99418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image" Target="../media/image25.emf"/><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oleObject" Target="../embeddings/oleObject1.bin"/><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tags" Target="../tags/tag1.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theme" Target="../theme/theme2.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0484A04-9253-46B6-520B-5D55833B99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191CBAE-F685-95F8-6F4C-0A77F3CC58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0CAEF6D-F6D5-E0E6-20F1-027F207AE7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a:solidFill>
                  <a:srgbClr val="AAD2F3"/>
                </a:solidFill>
                <a:effectLst/>
                <a:latin typeface="IBM Plex Sans Light" panose="020B0403050203000203" pitchFamily="34" charset="0"/>
              </a:rPr>
              <a:t>17.01.2023</a:t>
            </a:r>
            <a:endParaRPr lang="nl-NL"/>
          </a:p>
        </p:txBody>
      </p:sp>
      <p:sp>
        <p:nvSpPr>
          <p:cNvPr id="5" name="Tijdelijke aanduiding voor voettekst 4">
            <a:extLst>
              <a:ext uri="{FF2B5EF4-FFF2-40B4-BE49-F238E27FC236}">
                <a16:creationId xmlns:a16="http://schemas.microsoft.com/office/drawing/2014/main" id="{774CFB3E-F35C-291C-165F-DE7BDAA89D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solidFill>
                  <a:srgbClr val="000000"/>
                </a:solidFill>
                <a:effectLst/>
                <a:latin typeface="IBM Plex Sans Light" panose="020B0403050203000203" pitchFamily="34" charset="0"/>
              </a:rPr>
              <a:t> </a:t>
            </a:r>
            <a:r>
              <a:rPr lang="nl-NL" err="1">
                <a:solidFill>
                  <a:srgbClr val="AAD2F3"/>
                </a:solidFill>
                <a:effectLst/>
                <a:latin typeface="IBM Plex Sans Light" panose="020B0403050203000203" pitchFamily="34" charset="0"/>
              </a:rPr>
              <a:t>Conscia</a:t>
            </a:r>
            <a:r>
              <a:rPr lang="nl-NL">
                <a:solidFill>
                  <a:srgbClr val="AAD2F3"/>
                </a:solidFill>
                <a:effectLst/>
                <a:latin typeface="IBM Plex Sans Light" panose="020B0403050203000203" pitchFamily="34" charset="0"/>
              </a:rPr>
              <a:t> Nederland – </a:t>
            </a:r>
            <a:r>
              <a:rPr lang="nl-NL" err="1">
                <a:solidFill>
                  <a:srgbClr val="AAD2F3"/>
                </a:solidFill>
                <a:effectLst/>
                <a:latin typeface="IBM Plex Sans Light" panose="020B0403050203000203" pitchFamily="34" charset="0"/>
              </a:rPr>
              <a:t>Inspire</a:t>
            </a:r>
            <a:r>
              <a:rPr lang="nl-NL">
                <a:solidFill>
                  <a:srgbClr val="AAD2F3"/>
                </a:solidFill>
                <a:effectLst/>
                <a:latin typeface="IBM Plex Sans Light" panose="020B0403050203000203" pitchFamily="34" charset="0"/>
              </a:rPr>
              <a:t> </a:t>
            </a:r>
            <a:r>
              <a:rPr lang="nl-NL" err="1">
                <a:solidFill>
                  <a:srgbClr val="AAD2F3"/>
                </a:solidFill>
                <a:effectLst/>
                <a:latin typeface="IBM Plex Sans Light" panose="020B0403050203000203" pitchFamily="34" charset="0"/>
              </a:rPr>
              <a:t>Sessions</a:t>
            </a:r>
            <a:endParaRPr lang="nl-NL">
              <a:solidFill>
                <a:srgbClr val="AAD2F3"/>
              </a:solidFill>
              <a:effectLst/>
              <a:latin typeface="IBM Plex Sans Light" panose="020B0403050203000203" pitchFamily="34" charset="0"/>
            </a:endParaRPr>
          </a:p>
        </p:txBody>
      </p:sp>
      <p:sp>
        <p:nvSpPr>
          <p:cNvPr id="6" name="Tijdelijke aanduiding voor dianummer 5">
            <a:extLst>
              <a:ext uri="{FF2B5EF4-FFF2-40B4-BE49-F238E27FC236}">
                <a16:creationId xmlns:a16="http://schemas.microsoft.com/office/drawing/2014/main" id="{F182DE66-9C3A-A5EF-6C6D-9361EA1813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4CE747-A75F-3546-82CA-253856803BA8}" type="slidenum">
              <a:rPr lang="nl-NL" smtClean="0"/>
              <a:t>‹nr.›</a:t>
            </a:fld>
            <a:endParaRPr lang="nl-NL"/>
          </a:p>
        </p:txBody>
      </p:sp>
    </p:spTree>
    <p:extLst>
      <p:ext uri="{BB962C8B-B14F-4D97-AF65-F5344CB8AC3E}">
        <p14:creationId xmlns:p14="http://schemas.microsoft.com/office/powerpoint/2010/main" val="61119671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72" r:id="rId3"/>
    <p:sldLayoutId id="2147483671" r:id="rId4"/>
    <p:sldLayoutId id="2147483676" r:id="rId5"/>
    <p:sldLayoutId id="2147483677" r:id="rId6"/>
    <p:sldLayoutId id="2147483666" r:id="rId7"/>
    <p:sldLayoutId id="2147483678" r:id="rId8"/>
    <p:sldLayoutId id="2147483679" r:id="rId9"/>
    <p:sldLayoutId id="2147483680" r:id="rId10"/>
    <p:sldLayoutId id="2147483673" r:id="rId11"/>
    <p:sldLayoutId id="2147483674" r:id="rId12"/>
    <p:sldLayoutId id="2147483675" r:id="rId13"/>
    <p:sldLayoutId id="2147483692" r:id="rId14"/>
    <p:sldLayoutId id="2147483650" r:id="rId15"/>
    <p:sldLayoutId id="2147483665" r:id="rId16"/>
    <p:sldLayoutId id="2147483667" r:id="rId17"/>
    <p:sldLayoutId id="2147483684" r:id="rId18"/>
    <p:sldLayoutId id="2147483685" r:id="rId19"/>
    <p:sldLayoutId id="2147483686" r:id="rId20"/>
    <p:sldLayoutId id="2147483681" r:id="rId21"/>
    <p:sldLayoutId id="2147483682" r:id="rId22"/>
    <p:sldLayoutId id="2147483683" r:id="rId23"/>
    <p:sldLayoutId id="2147483687" r:id="rId24"/>
    <p:sldLayoutId id="2147483688" r:id="rId25"/>
    <p:sldLayoutId id="2147483689" r:id="rId26"/>
    <p:sldLayoutId id="2147483657" r:id="rId27"/>
    <p:sldLayoutId id="2147483669" r:id="rId28"/>
    <p:sldLayoutId id="2147483668" r:id="rId29"/>
    <p:sldLayoutId id="2147483670" r:id="rId30"/>
    <p:sldLayoutId id="2147483652" r:id="rId31"/>
    <p:sldLayoutId id="2147483656" r:id="rId32"/>
    <p:sldLayoutId id="2147483690" r:id="rId33"/>
    <p:sldLayoutId id="2147483691" r:id="rId34"/>
    <p:sldLayoutId id="2147483662"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A7D22AA-0961-4ECB-84B1-AC0FB34467C0}"/>
              </a:ext>
            </a:extLst>
          </p:cNvPr>
          <p:cNvGraphicFramePr>
            <a:graphicFrameLocks noChangeAspect="1"/>
          </p:cNvGraphicFramePr>
          <p:nvPr userDrawn="1">
            <p:custDataLst>
              <p:tags r:id="rId31"/>
            </p:custDataLst>
            <p:extLst>
              <p:ext uri="{D42A27DB-BD31-4B8C-83A1-F6EECF244321}">
                <p14:modId xmlns:p14="http://schemas.microsoft.com/office/powerpoint/2010/main" val="3952966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2" imgW="395" imgH="394" progId="TCLayout.ActiveDocument.1">
                  <p:embed/>
                </p:oleObj>
              </mc:Choice>
              <mc:Fallback>
                <p:oleObj name="think-cell Slide" r:id="rId32" imgW="395" imgH="394" progId="TCLayout.ActiveDocument.1">
                  <p:embed/>
                  <p:pic>
                    <p:nvPicPr>
                      <p:cNvPr id="8" name="Object 7" hidden="1">
                        <a:extLst>
                          <a:ext uri="{FF2B5EF4-FFF2-40B4-BE49-F238E27FC236}">
                            <a16:creationId xmlns:a16="http://schemas.microsoft.com/office/drawing/2014/main" id="{DA7D22AA-0961-4ECB-84B1-AC0FB34467C0}"/>
                          </a:ext>
                        </a:extLst>
                      </p:cNvPr>
                      <p:cNvPicPr/>
                      <p:nvPr/>
                    </p:nvPicPr>
                    <p:blipFill>
                      <a:blip r:embed="rId33"/>
                      <a:stretch>
                        <a:fillRect/>
                      </a:stretch>
                    </p:blipFill>
                    <p:spPr>
                      <a:xfrm>
                        <a:off x="1588" y="1588"/>
                        <a:ext cx="1588" cy="1588"/>
                      </a:xfrm>
                      <a:prstGeom prst="rect">
                        <a:avLst/>
                      </a:prstGeom>
                    </p:spPr>
                  </p:pic>
                </p:oleObj>
              </mc:Fallback>
            </mc:AlternateContent>
          </a:graphicData>
        </a:graphic>
      </p:graphicFrame>
      <p:sp>
        <p:nvSpPr>
          <p:cNvPr id="2" name="Pladsholder til titel 1">
            <a:extLst>
              <a:ext uri="{FF2B5EF4-FFF2-40B4-BE49-F238E27FC236}">
                <a16:creationId xmlns:a16="http://schemas.microsoft.com/office/drawing/2014/main" id="{4D117F98-40AC-4B3C-AE5D-AC8258DEFEDB}"/>
              </a:ext>
            </a:extLst>
          </p:cNvPr>
          <p:cNvSpPr>
            <a:spLocks noGrp="1"/>
          </p:cNvSpPr>
          <p:nvPr>
            <p:ph type="title"/>
          </p:nvPr>
        </p:nvSpPr>
        <p:spPr>
          <a:xfrm>
            <a:off x="479425" y="729209"/>
            <a:ext cx="11233150" cy="441923"/>
          </a:xfrm>
          <a:prstGeom prst="rect">
            <a:avLst/>
          </a:prstGeom>
        </p:spPr>
        <p:txBody>
          <a:bodyPr vert="horz" lIns="0" tIns="0" rIns="0" bIns="0" rtlCol="0" anchor="b">
            <a:noAutofit/>
          </a:bodyPr>
          <a:lstStyle/>
          <a:p>
            <a:pPr lvl="0"/>
            <a:r>
              <a:rPr lang="en-GB"/>
              <a:t>Click to edit Master title style</a:t>
            </a:r>
            <a:endParaRPr lang="da-DK"/>
          </a:p>
        </p:txBody>
      </p:sp>
      <p:sp>
        <p:nvSpPr>
          <p:cNvPr id="3" name="Pladsholder til tekst 2">
            <a:extLst>
              <a:ext uri="{FF2B5EF4-FFF2-40B4-BE49-F238E27FC236}">
                <a16:creationId xmlns:a16="http://schemas.microsoft.com/office/drawing/2014/main" id="{6A2E7EC7-23C3-453A-8CC2-1723FF6A76FD}"/>
              </a:ext>
            </a:extLst>
          </p:cNvPr>
          <p:cNvSpPr>
            <a:spLocks noGrp="1"/>
          </p:cNvSpPr>
          <p:nvPr>
            <p:ph type="body" idx="1"/>
          </p:nvPr>
        </p:nvSpPr>
        <p:spPr>
          <a:xfrm>
            <a:off x="479425" y="1524000"/>
            <a:ext cx="11233150" cy="4572000"/>
          </a:xfrm>
          <a:prstGeom prst="rect">
            <a:avLst/>
          </a:prstGeom>
        </p:spPr>
        <p:txBody>
          <a:bodyPr vert="horz" lIns="0" tIns="0" rIns="0" bIns="0" rtlCol="0">
            <a:noAutofit/>
          </a:bodyPr>
          <a:lstStyle/>
          <a:p>
            <a:pPr lvl="0"/>
            <a:r>
              <a:rPr lang="da-DK"/>
              <a:t>Edit Master </a:t>
            </a:r>
            <a:r>
              <a:rPr lang="da-DK" err="1"/>
              <a:t>text</a:t>
            </a:r>
            <a:r>
              <a:rPr lang="da-DK"/>
              <a: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Pladsholder til dato 3">
            <a:extLst>
              <a:ext uri="{FF2B5EF4-FFF2-40B4-BE49-F238E27FC236}">
                <a16:creationId xmlns:a16="http://schemas.microsoft.com/office/drawing/2014/main" id="{5B478671-6BD5-48EA-82B1-061165BD9F6A}"/>
              </a:ext>
            </a:extLst>
          </p:cNvPr>
          <p:cNvSpPr>
            <a:spLocks noGrp="1"/>
          </p:cNvSpPr>
          <p:nvPr>
            <p:ph type="dt" sz="half" idx="2"/>
          </p:nvPr>
        </p:nvSpPr>
        <p:spPr>
          <a:xfrm>
            <a:off x="8781689" y="6356352"/>
            <a:ext cx="2743200" cy="365125"/>
          </a:xfrm>
          <a:prstGeom prst="rect">
            <a:avLst/>
          </a:prstGeom>
        </p:spPr>
        <p:txBody>
          <a:bodyPr vert="horz" lIns="91440" tIns="45720" rIns="91440" bIns="45720" rtlCol="0" anchor="ctr"/>
          <a:lstStyle>
            <a:lvl1pPr algn="r">
              <a:defRPr sz="800">
                <a:solidFill>
                  <a:schemeClr val="bg1">
                    <a:lumMod val="75000"/>
                  </a:schemeClr>
                </a:solidFill>
              </a:defRPr>
            </a:lvl1pPr>
          </a:lstStyle>
          <a:p>
            <a:fld id="{4DE9DB79-0846-426D-B2E0-4AD02712BC81}" type="datetime3">
              <a:rPr lang="en-GB" smtClean="0"/>
              <a:t>20 September, 2023</a:t>
            </a:fld>
            <a:endParaRPr lang="en-GB"/>
          </a:p>
        </p:txBody>
      </p:sp>
      <p:sp>
        <p:nvSpPr>
          <p:cNvPr id="5" name="Pladsholder til sidefod 4">
            <a:extLst>
              <a:ext uri="{FF2B5EF4-FFF2-40B4-BE49-F238E27FC236}">
                <a16:creationId xmlns:a16="http://schemas.microsoft.com/office/drawing/2014/main" id="{534EA693-2300-4092-8B84-9C07FC468D28}"/>
              </a:ext>
            </a:extLst>
          </p:cNvPr>
          <p:cNvSpPr>
            <a:spLocks noGrp="1"/>
          </p:cNvSpPr>
          <p:nvPr>
            <p:ph type="ftr" sz="quarter" idx="3"/>
          </p:nvPr>
        </p:nvSpPr>
        <p:spPr>
          <a:xfrm>
            <a:off x="479425" y="6356352"/>
            <a:ext cx="6878128" cy="365125"/>
          </a:xfrm>
          <a:prstGeom prst="rect">
            <a:avLst/>
          </a:prstGeom>
        </p:spPr>
        <p:txBody>
          <a:bodyPr vert="horz" lIns="0" tIns="45720" rIns="91440" bIns="45720" rtlCol="0" anchor="ctr"/>
          <a:lstStyle>
            <a:lvl1pPr algn="l">
              <a:defRPr sz="800">
                <a:solidFill>
                  <a:schemeClr val="bg1">
                    <a:lumMod val="75000"/>
                  </a:schemeClr>
                </a:solidFill>
              </a:defRPr>
            </a:lvl1pPr>
          </a:lstStyle>
          <a:p>
            <a:r>
              <a:rPr lang="en-GB"/>
              <a:t>Document Name • Conscia • Public information/Internal use/Confidential • version 1.0</a:t>
            </a:r>
          </a:p>
        </p:txBody>
      </p:sp>
      <p:sp>
        <p:nvSpPr>
          <p:cNvPr id="6" name="Pladsholder til slidenummer 5">
            <a:extLst>
              <a:ext uri="{FF2B5EF4-FFF2-40B4-BE49-F238E27FC236}">
                <a16:creationId xmlns:a16="http://schemas.microsoft.com/office/drawing/2014/main" id="{1FB9986F-E54D-41A7-A1ED-3B6B81BBB569}"/>
              </a:ext>
            </a:extLst>
          </p:cNvPr>
          <p:cNvSpPr>
            <a:spLocks noGrp="1"/>
          </p:cNvSpPr>
          <p:nvPr>
            <p:ph type="sldNum" sz="quarter" idx="4"/>
          </p:nvPr>
        </p:nvSpPr>
        <p:spPr>
          <a:xfrm>
            <a:off x="11430000" y="6356352"/>
            <a:ext cx="609600" cy="365125"/>
          </a:xfrm>
          <a:prstGeom prst="rect">
            <a:avLst/>
          </a:prstGeom>
        </p:spPr>
        <p:txBody>
          <a:bodyPr vert="horz" lIns="91440" tIns="45720" rIns="91440" bIns="45720" rtlCol="0" anchor="ctr"/>
          <a:lstStyle>
            <a:lvl1pPr algn="r">
              <a:defRPr sz="800">
                <a:solidFill>
                  <a:schemeClr val="bg1">
                    <a:lumMod val="75000"/>
                  </a:schemeClr>
                </a:solidFill>
              </a:defRPr>
            </a:lvl1pPr>
          </a:lstStyle>
          <a:p>
            <a:fld id="{3F54C527-0984-48E6-8C32-393FB98A5E1A}" type="slidenum">
              <a:rPr lang="en-GB" smtClean="0"/>
              <a:pPr/>
              <a:t>‹nr.›</a:t>
            </a:fld>
            <a:endParaRPr lang="en-GB"/>
          </a:p>
        </p:txBody>
      </p:sp>
      <p:sp>
        <p:nvSpPr>
          <p:cNvPr id="9" name="TextBox 8">
            <a:extLst>
              <a:ext uri="{FF2B5EF4-FFF2-40B4-BE49-F238E27FC236}">
                <a16:creationId xmlns:a16="http://schemas.microsoft.com/office/drawing/2014/main" id="{6C2ADC48-F663-6C4B-0604-CAAF1009F5A4}"/>
              </a:ext>
            </a:extLst>
          </p:cNvPr>
          <p:cNvSpPr txBox="1"/>
          <p:nvPr userDrawn="1">
            <p:extLst>
              <p:ext uri="{1162E1C5-73C7-4A58-AE30-91384D911F3F}">
                <p184:classification xmlns:p184="http://schemas.microsoft.com/office/powerpoint/2018/4/main" val="ftr"/>
              </p:ext>
            </p:extLst>
          </p:nvPr>
        </p:nvSpPr>
        <p:spPr>
          <a:xfrm>
            <a:off x="568448" y="6538914"/>
            <a:ext cx="1816100" cy="121920"/>
          </a:xfrm>
          <a:prstGeom prst="rect">
            <a:avLst/>
          </a:prstGeom>
        </p:spPr>
        <p:txBody>
          <a:bodyPr horzOverflow="overflow" lIns="0" tIns="0" rIns="0" bIns="0">
            <a:spAutoFit/>
          </a:bodyPr>
          <a:lstStyle/>
          <a:p>
            <a:pPr algn="l"/>
            <a:r>
              <a:rPr lang="nl-NL" sz="800" err="1">
                <a:solidFill>
                  <a:srgbClr val="348BCB"/>
                </a:solidFill>
                <a:latin typeface="Calibri" panose="020F0502020204030204" pitchFamily="34" charset="0"/>
                <a:ea typeface="Calibri" panose="020F0502020204030204" pitchFamily="34" charset="0"/>
                <a:cs typeface="Calibri" panose="020F0502020204030204" pitchFamily="34" charset="0"/>
              </a:rPr>
              <a:t>Conscia</a:t>
            </a:r>
            <a:r>
              <a:rPr lang="nl-NL" sz="800">
                <a:solidFill>
                  <a:srgbClr val="348BCB"/>
                </a:solidFill>
                <a:latin typeface="Calibri" panose="020F0502020204030204" pitchFamily="34" charset="0"/>
                <a:ea typeface="Calibri" panose="020F0502020204030204" pitchFamily="34" charset="0"/>
                <a:cs typeface="Calibri" panose="020F0502020204030204" pitchFamily="34" charset="0"/>
              </a:rPr>
              <a:t> </a:t>
            </a:r>
            <a:r>
              <a:rPr lang="nl-NL" sz="800" err="1">
                <a:solidFill>
                  <a:srgbClr val="348BCB"/>
                </a:solidFill>
                <a:latin typeface="Calibri" panose="020F0502020204030204" pitchFamily="34" charset="0"/>
                <a:ea typeface="Calibri" panose="020F0502020204030204" pitchFamily="34" charset="0"/>
                <a:cs typeface="Calibri" panose="020F0502020204030204" pitchFamily="34" charset="0"/>
              </a:rPr>
              <a:t>Sensitivity</a:t>
            </a:r>
            <a:r>
              <a:rPr lang="nl-NL" sz="800">
                <a:solidFill>
                  <a:srgbClr val="348BCB"/>
                </a:solidFill>
                <a:latin typeface="Calibri" panose="020F0502020204030204" pitchFamily="34" charset="0"/>
                <a:ea typeface="Calibri" panose="020F0502020204030204" pitchFamily="34" charset="0"/>
                <a:cs typeface="Calibri" panose="020F0502020204030204" pitchFamily="34" charset="0"/>
              </a:rPr>
              <a:t> </a:t>
            </a:r>
            <a:r>
              <a:rPr lang="nl-NL" sz="800" err="1">
                <a:solidFill>
                  <a:srgbClr val="348BCB"/>
                </a:solidFill>
                <a:latin typeface="Calibri" panose="020F0502020204030204" pitchFamily="34" charset="0"/>
                <a:ea typeface="Calibri" panose="020F0502020204030204" pitchFamily="34" charset="0"/>
                <a:cs typeface="Calibri" panose="020F0502020204030204" pitchFamily="34" charset="0"/>
              </a:rPr>
              <a:t>Classification</a:t>
            </a:r>
            <a:r>
              <a:rPr lang="nl-NL" sz="800">
                <a:solidFill>
                  <a:srgbClr val="348BCB"/>
                </a:solidFill>
                <a:latin typeface="Calibri" panose="020F0502020204030204" pitchFamily="34" charset="0"/>
                <a:ea typeface="Calibri" panose="020F0502020204030204" pitchFamily="34" charset="0"/>
                <a:cs typeface="Calibri" panose="020F0502020204030204" pitchFamily="34" charset="0"/>
              </a:rPr>
              <a:t>: </a:t>
            </a:r>
            <a:r>
              <a:rPr lang="nl-NL" sz="800" err="1">
                <a:solidFill>
                  <a:srgbClr val="348BCB"/>
                </a:solidFill>
                <a:latin typeface="Calibri" panose="020F0502020204030204" pitchFamily="34" charset="0"/>
                <a:ea typeface="Calibri" panose="020F0502020204030204" pitchFamily="34" charset="0"/>
                <a:cs typeface="Calibri" panose="020F0502020204030204" pitchFamily="34" charset="0"/>
              </a:rPr>
              <a:t>Restricted</a:t>
            </a:r>
            <a:endParaRPr lang="nl-NL" sz="800">
              <a:solidFill>
                <a:srgbClr val="348BCB"/>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246624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Lst>
  <p:hf hdr="0" dt="0"/>
  <p:txStyles>
    <p:titleStyle>
      <a:lvl1pPr algn="l" defTabSz="914422"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166692" indent="-166692" algn="l" defTabSz="914422" rtl="0" eaLnBrk="1" latinLnBrk="0" hangingPunct="1">
        <a:lnSpc>
          <a:spcPct val="90000"/>
        </a:lnSpc>
        <a:spcBef>
          <a:spcPts val="1001"/>
        </a:spcBef>
        <a:buClr>
          <a:schemeClr val="accent1"/>
        </a:buClr>
        <a:buFont typeface="Arial" panose="020B0604020202020204" pitchFamily="34" charset="0"/>
        <a:buChar char="•"/>
        <a:defRPr sz="1600" kern="1200">
          <a:solidFill>
            <a:schemeClr val="tx1"/>
          </a:solidFill>
          <a:latin typeface="+mn-lt"/>
          <a:ea typeface="+mn-ea"/>
          <a:cs typeface="+mn-cs"/>
        </a:defRPr>
      </a:lvl1pPr>
      <a:lvl2pPr marL="344497" indent="-177805" algn="l" defTabSz="914422" rtl="0" eaLnBrk="1" latinLnBrk="0" hangingPunct="1">
        <a:lnSpc>
          <a:spcPct val="90000"/>
        </a:lnSpc>
        <a:spcBef>
          <a:spcPts val="500"/>
        </a:spcBef>
        <a:buClr>
          <a:schemeClr val="accent1"/>
        </a:buClr>
        <a:buFont typeface="Arial" panose="020B0604020202020204" pitchFamily="34" charset="0"/>
        <a:buChar char="•"/>
        <a:defRPr sz="1401" kern="1200">
          <a:solidFill>
            <a:schemeClr val="tx1"/>
          </a:solidFill>
          <a:latin typeface="+mn-lt"/>
          <a:ea typeface="+mn-ea"/>
          <a:cs typeface="+mn-cs"/>
        </a:defRPr>
      </a:lvl2pPr>
      <a:lvl3pPr marL="511187" indent="-166692" algn="l" defTabSz="914422"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511187" indent="-166692" algn="l" defTabSz="914422"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511187" indent="-166692" algn="l" defTabSz="914422"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da-DK"/>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2">
          <p15:clr>
            <a:srgbClr val="F26B43"/>
          </p15:clr>
        </p15:guide>
        <p15:guide id="4" pos="960">
          <p15:clr>
            <a:srgbClr val="F26B43"/>
          </p15:clr>
        </p15:guide>
        <p15:guide id="5" pos="3360">
          <p15:clr>
            <a:srgbClr val="F26B43"/>
          </p15:clr>
        </p15:guide>
        <p15:guide id="6" pos="4320">
          <p15:clr>
            <a:srgbClr val="F26B43"/>
          </p15:clr>
        </p15:guide>
        <p15:guide id="7" pos="6720">
          <p15:clr>
            <a:srgbClr val="F26B43"/>
          </p15:clr>
        </p15:guide>
        <p15:guide id="8" pos="7378">
          <p15:clr>
            <a:srgbClr val="F26B43"/>
          </p15:clr>
        </p15:guide>
        <p15:guide id="9" orient="horz" pos="255">
          <p15:clr>
            <a:srgbClr val="F26B43"/>
          </p15:clr>
        </p15:guide>
        <p15:guide id="10" orient="horz" pos="960">
          <p15:clr>
            <a:srgbClr val="F26B43"/>
          </p15:clr>
        </p15:guide>
        <p15:guide id="11" orient="horz" pos="3360">
          <p15:clr>
            <a:srgbClr val="F26B43"/>
          </p15:clr>
        </p15:guide>
        <p15:guide id="12" orient="horz"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1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tiff"/><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tiff"/><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87.png"/><Relationship Id="rId11" Type="http://schemas.openxmlformats.org/officeDocument/2006/relationships/image" Target="../media/image92.tiff"/><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s>
</file>

<file path=ppt/slides/_rels/slide16.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svg"/><Relationship Id="rId18" Type="http://schemas.openxmlformats.org/officeDocument/2006/relationships/image" Target="../media/image111.png"/><Relationship Id="rId3" Type="http://schemas.openxmlformats.org/officeDocument/2006/relationships/image" Target="../media/image96.png"/><Relationship Id="rId21" Type="http://schemas.openxmlformats.org/officeDocument/2006/relationships/image" Target="../media/image114.pn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110.svg"/><Relationship Id="rId2" Type="http://schemas.openxmlformats.org/officeDocument/2006/relationships/notesSlide" Target="../notesSlides/notesSlide15.xml"/><Relationship Id="rId16" Type="http://schemas.openxmlformats.org/officeDocument/2006/relationships/image" Target="../media/image109.png"/><Relationship Id="rId20" Type="http://schemas.openxmlformats.org/officeDocument/2006/relationships/image" Target="../media/image113.emf"/><Relationship Id="rId1" Type="http://schemas.openxmlformats.org/officeDocument/2006/relationships/slideLayout" Target="../slideLayouts/slideLayout15.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8.svg"/><Relationship Id="rId10" Type="http://schemas.openxmlformats.org/officeDocument/2006/relationships/image" Target="../media/image103.svg"/><Relationship Id="rId19" Type="http://schemas.openxmlformats.org/officeDocument/2006/relationships/image" Target="../media/image112.svg"/><Relationship Id="rId4" Type="http://schemas.openxmlformats.org/officeDocument/2006/relationships/image" Target="../media/image97.svg"/><Relationship Id="rId9" Type="http://schemas.openxmlformats.org/officeDocument/2006/relationships/image" Target="../media/image102.png"/><Relationship Id="rId14" Type="http://schemas.openxmlformats.org/officeDocument/2006/relationships/image" Target="../media/image107.png"/><Relationship Id="rId22" Type="http://schemas.openxmlformats.org/officeDocument/2006/relationships/image" Target="../media/image115.svg"/></Relationships>
</file>

<file path=ppt/slides/_rels/slide1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sv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62.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65.png"/><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7C330164-C059-BD64-4B7F-DC73EC4A8D6E}"/>
              </a:ext>
            </a:extLst>
          </p:cNvPr>
          <p:cNvSpPr>
            <a:spLocks noGrp="1"/>
          </p:cNvSpPr>
          <p:nvPr>
            <p:ph type="ctrTitle"/>
          </p:nvPr>
        </p:nvSpPr>
        <p:spPr>
          <a:xfrm>
            <a:off x="1310640" y="2178219"/>
            <a:ext cx="7396480" cy="2387600"/>
          </a:xfrm>
        </p:spPr>
        <p:txBody>
          <a:bodyPr/>
          <a:lstStyle/>
          <a:p>
            <a:r>
              <a:rPr lang="nl-NL"/>
              <a:t>Welkom!</a:t>
            </a:r>
          </a:p>
        </p:txBody>
      </p:sp>
      <p:sp>
        <p:nvSpPr>
          <p:cNvPr id="13" name="Ondertitel 12">
            <a:extLst>
              <a:ext uri="{FF2B5EF4-FFF2-40B4-BE49-F238E27FC236}">
                <a16:creationId xmlns:a16="http://schemas.microsoft.com/office/drawing/2014/main" id="{BB804D66-E3EF-A2B4-1629-47B58E3F5ECA}"/>
              </a:ext>
            </a:extLst>
          </p:cNvPr>
          <p:cNvSpPr>
            <a:spLocks noGrp="1"/>
          </p:cNvSpPr>
          <p:nvPr>
            <p:ph type="subTitle" idx="1"/>
          </p:nvPr>
        </p:nvSpPr>
        <p:spPr>
          <a:xfrm>
            <a:off x="1524000" y="4715828"/>
            <a:ext cx="7086600" cy="1655762"/>
          </a:xfrm>
        </p:spPr>
        <p:txBody>
          <a:bodyPr/>
          <a:lstStyle/>
          <a:p>
            <a:r>
              <a:rPr lang="nl-NL" err="1"/>
              <a:t>JORy</a:t>
            </a:r>
            <a:r>
              <a:rPr lang="nl-NL"/>
              <a:t> van dam</a:t>
            </a:r>
          </a:p>
          <a:p>
            <a:r>
              <a:rPr lang="nl-NL"/>
              <a:t>CTO CLOUD</a:t>
            </a:r>
          </a:p>
        </p:txBody>
      </p:sp>
    </p:spTree>
    <p:extLst>
      <p:ext uri="{BB962C8B-B14F-4D97-AF65-F5344CB8AC3E}">
        <p14:creationId xmlns:p14="http://schemas.microsoft.com/office/powerpoint/2010/main" val="1752262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FC356C-E189-A4D6-E186-608595BA34D1}"/>
              </a:ext>
            </a:extLst>
          </p:cNvPr>
          <p:cNvSpPr>
            <a:spLocks noGrp="1"/>
          </p:cNvSpPr>
          <p:nvPr>
            <p:ph type="title"/>
          </p:nvPr>
        </p:nvSpPr>
        <p:spPr/>
        <p:txBody>
          <a:bodyPr/>
          <a:lstStyle/>
          <a:p>
            <a:r>
              <a:rPr lang="en-US"/>
              <a:t>Disaster Recovery</a:t>
            </a:r>
            <a:endParaRPr lang="nl-NL"/>
          </a:p>
        </p:txBody>
      </p:sp>
      <p:grpSp>
        <p:nvGrpSpPr>
          <p:cNvPr id="14" name="Group 13">
            <a:extLst>
              <a:ext uri="{FF2B5EF4-FFF2-40B4-BE49-F238E27FC236}">
                <a16:creationId xmlns:a16="http://schemas.microsoft.com/office/drawing/2014/main" id="{DE860CEB-A15B-44FE-9F1C-AFFB14862A29}"/>
              </a:ext>
            </a:extLst>
          </p:cNvPr>
          <p:cNvGrpSpPr>
            <a:grpSpLocks noChangeAspect="1"/>
          </p:cNvGrpSpPr>
          <p:nvPr/>
        </p:nvGrpSpPr>
        <p:grpSpPr>
          <a:xfrm>
            <a:off x="838200" y="1323257"/>
            <a:ext cx="6701430" cy="2825496"/>
            <a:chOff x="702910" y="1220511"/>
            <a:chExt cx="7343000" cy="3096000"/>
          </a:xfrm>
        </p:grpSpPr>
        <p:pic>
          <p:nvPicPr>
            <p:cNvPr id="10" name="Picture 9">
              <a:extLst>
                <a:ext uri="{FF2B5EF4-FFF2-40B4-BE49-F238E27FC236}">
                  <a16:creationId xmlns:a16="http://schemas.microsoft.com/office/drawing/2014/main" id="{38ADE562-9A01-0FC0-34AB-B19AB6D6EEBD}"/>
                </a:ext>
              </a:extLst>
            </p:cNvPr>
            <p:cNvPicPr>
              <a:picLocks noChangeAspect="1"/>
            </p:cNvPicPr>
            <p:nvPr/>
          </p:nvPicPr>
          <p:blipFill>
            <a:blip r:embed="rId3"/>
            <a:stretch>
              <a:fillRect/>
            </a:stretch>
          </p:blipFill>
          <p:spPr>
            <a:xfrm>
              <a:off x="702910" y="1220511"/>
              <a:ext cx="7343000" cy="3096000"/>
            </a:xfrm>
            <a:prstGeom prst="rect">
              <a:avLst/>
            </a:prstGeom>
          </p:spPr>
        </p:pic>
        <p:sp>
          <p:nvSpPr>
            <p:cNvPr id="11" name="TextBox 10">
              <a:extLst>
                <a:ext uri="{FF2B5EF4-FFF2-40B4-BE49-F238E27FC236}">
                  <a16:creationId xmlns:a16="http://schemas.microsoft.com/office/drawing/2014/main" id="{5B28C569-9B11-5B3E-220C-07F00069F7A3}"/>
                </a:ext>
              </a:extLst>
            </p:cNvPr>
            <p:cNvSpPr txBox="1"/>
            <p:nvPr/>
          </p:nvSpPr>
          <p:spPr>
            <a:xfrm>
              <a:off x="1284408" y="3567165"/>
              <a:ext cx="881972" cy="461665"/>
            </a:xfrm>
            <a:prstGeom prst="rect">
              <a:avLst/>
            </a:prstGeom>
            <a:noFill/>
          </p:spPr>
          <p:txBody>
            <a:bodyPr wrap="none" rtlCol="0">
              <a:spAutoFit/>
            </a:bodyPr>
            <a:lstStyle/>
            <a:p>
              <a:pPr algn="ctr"/>
              <a:r>
                <a:rPr lang="en-US" sz="1200" b="1">
                  <a:solidFill>
                    <a:srgbClr val="69A31F"/>
                  </a:solidFill>
                  <a:latin typeface="IBM Plex Sans" panose="020B0503050203000203" pitchFamily="34" charset="0"/>
                </a:rPr>
                <a:t>Normal</a:t>
              </a:r>
            </a:p>
            <a:p>
              <a:pPr algn="ctr"/>
              <a:r>
                <a:rPr lang="en-US" sz="1200" b="1">
                  <a:solidFill>
                    <a:srgbClr val="69A31F"/>
                  </a:solidFill>
                  <a:latin typeface="IBM Plex Sans" panose="020B0503050203000203" pitchFamily="34" charset="0"/>
                </a:rPr>
                <a:t>operation</a:t>
              </a:r>
              <a:endParaRPr lang="nl-NL" sz="1200" b="1">
                <a:solidFill>
                  <a:srgbClr val="69A31F"/>
                </a:solidFill>
                <a:latin typeface="IBM Plex Sans" panose="020B0503050203000203" pitchFamily="34" charset="0"/>
              </a:endParaRPr>
            </a:p>
          </p:txBody>
        </p:sp>
        <p:sp>
          <p:nvSpPr>
            <p:cNvPr id="12" name="TextBox 11">
              <a:extLst>
                <a:ext uri="{FF2B5EF4-FFF2-40B4-BE49-F238E27FC236}">
                  <a16:creationId xmlns:a16="http://schemas.microsoft.com/office/drawing/2014/main" id="{E164EE71-C0C5-52A9-4B6A-ED49F819218B}"/>
                </a:ext>
              </a:extLst>
            </p:cNvPr>
            <p:cNvSpPr txBox="1"/>
            <p:nvPr/>
          </p:nvSpPr>
          <p:spPr>
            <a:xfrm>
              <a:off x="3540530" y="3567164"/>
              <a:ext cx="785793" cy="461665"/>
            </a:xfrm>
            <a:prstGeom prst="rect">
              <a:avLst/>
            </a:prstGeom>
            <a:noFill/>
          </p:spPr>
          <p:txBody>
            <a:bodyPr wrap="none" rtlCol="0">
              <a:spAutoFit/>
            </a:bodyPr>
            <a:lstStyle/>
            <a:p>
              <a:pPr algn="ctr"/>
              <a:r>
                <a:rPr lang="en-US" sz="1200" b="1">
                  <a:solidFill>
                    <a:srgbClr val="D34537"/>
                  </a:solidFill>
                  <a:latin typeface="IBM Plex Sans" panose="020B0503050203000203" pitchFamily="34" charset="0"/>
                </a:rPr>
                <a:t>Disaster</a:t>
              </a:r>
            </a:p>
            <a:p>
              <a:pPr algn="ctr"/>
              <a:r>
                <a:rPr lang="en-US" sz="1200" b="1">
                  <a:solidFill>
                    <a:srgbClr val="D34537"/>
                  </a:solidFill>
                  <a:latin typeface="IBM Plex Sans" panose="020B0503050203000203" pitchFamily="34" charset="0"/>
                </a:rPr>
                <a:t>strikes</a:t>
              </a:r>
              <a:endParaRPr lang="nl-NL" sz="1200" b="1">
                <a:solidFill>
                  <a:srgbClr val="D34537"/>
                </a:solidFill>
                <a:latin typeface="IBM Plex Sans" panose="020B0503050203000203" pitchFamily="34" charset="0"/>
              </a:endParaRPr>
            </a:p>
          </p:txBody>
        </p:sp>
        <p:sp>
          <p:nvSpPr>
            <p:cNvPr id="13" name="TextBox 12">
              <a:extLst>
                <a:ext uri="{FF2B5EF4-FFF2-40B4-BE49-F238E27FC236}">
                  <a16:creationId xmlns:a16="http://schemas.microsoft.com/office/drawing/2014/main" id="{2A433F83-FCBA-EBF4-9109-587EB91D3120}"/>
                </a:ext>
              </a:extLst>
            </p:cNvPr>
            <p:cNvSpPr txBox="1"/>
            <p:nvPr/>
          </p:nvSpPr>
          <p:spPr>
            <a:xfrm>
              <a:off x="6611709" y="3567163"/>
              <a:ext cx="881973" cy="646331"/>
            </a:xfrm>
            <a:prstGeom prst="rect">
              <a:avLst/>
            </a:prstGeom>
            <a:noFill/>
          </p:spPr>
          <p:txBody>
            <a:bodyPr wrap="none" rtlCol="0">
              <a:spAutoFit/>
            </a:bodyPr>
            <a:lstStyle/>
            <a:p>
              <a:pPr algn="ctr"/>
              <a:r>
                <a:rPr lang="en-US" sz="1200" b="1">
                  <a:solidFill>
                    <a:srgbClr val="37BCD2"/>
                  </a:solidFill>
                  <a:latin typeface="IBM Plex Sans" panose="020B0503050203000203" pitchFamily="34" charset="0"/>
                </a:rPr>
                <a:t>Resume</a:t>
              </a:r>
            </a:p>
            <a:p>
              <a:pPr algn="ctr"/>
              <a:r>
                <a:rPr lang="en-US" sz="1200" b="1">
                  <a:solidFill>
                    <a:srgbClr val="37BCD2"/>
                  </a:solidFill>
                  <a:latin typeface="IBM Plex Sans" panose="020B0503050203000203" pitchFamily="34" charset="0"/>
                </a:rPr>
                <a:t>normal</a:t>
              </a:r>
            </a:p>
            <a:p>
              <a:pPr algn="ctr"/>
              <a:r>
                <a:rPr lang="en-US" sz="1200" b="1">
                  <a:solidFill>
                    <a:srgbClr val="37BCD2"/>
                  </a:solidFill>
                  <a:latin typeface="IBM Plex Sans" panose="020B0503050203000203" pitchFamily="34" charset="0"/>
                </a:rPr>
                <a:t>operation</a:t>
              </a:r>
              <a:endParaRPr lang="nl-NL" sz="1200" b="1">
                <a:solidFill>
                  <a:srgbClr val="37BCD2"/>
                </a:solidFill>
                <a:latin typeface="IBM Plex Sans" panose="020B0503050203000203" pitchFamily="34" charset="0"/>
              </a:endParaRPr>
            </a:p>
          </p:txBody>
        </p:sp>
      </p:grpSp>
      <p:grpSp>
        <p:nvGrpSpPr>
          <p:cNvPr id="22" name="Group 21">
            <a:extLst>
              <a:ext uri="{FF2B5EF4-FFF2-40B4-BE49-F238E27FC236}">
                <a16:creationId xmlns:a16="http://schemas.microsoft.com/office/drawing/2014/main" id="{35B9BE28-EDFA-BE22-FCC9-579D42D07326}"/>
              </a:ext>
            </a:extLst>
          </p:cNvPr>
          <p:cNvGrpSpPr/>
          <p:nvPr/>
        </p:nvGrpSpPr>
        <p:grpSpPr>
          <a:xfrm>
            <a:off x="2712277" y="4050144"/>
            <a:ext cx="720000" cy="981610"/>
            <a:chOff x="1622032" y="3947403"/>
            <a:chExt cx="720000" cy="981610"/>
          </a:xfrm>
        </p:grpSpPr>
        <p:pic>
          <p:nvPicPr>
            <p:cNvPr id="16" name="Picture 15">
              <a:extLst>
                <a:ext uri="{FF2B5EF4-FFF2-40B4-BE49-F238E27FC236}">
                  <a16:creationId xmlns:a16="http://schemas.microsoft.com/office/drawing/2014/main" id="{399CDB62-7A10-7F15-3193-FE56B20F8195}"/>
                </a:ext>
              </a:extLst>
            </p:cNvPr>
            <p:cNvPicPr>
              <a:picLocks noChangeAspect="1"/>
            </p:cNvPicPr>
            <p:nvPr/>
          </p:nvPicPr>
          <p:blipFill>
            <a:blip r:embed="rId4"/>
            <a:stretch>
              <a:fillRect/>
            </a:stretch>
          </p:blipFill>
          <p:spPr>
            <a:xfrm>
              <a:off x="1622032" y="3947403"/>
              <a:ext cx="720000" cy="720000"/>
            </a:xfrm>
            <a:prstGeom prst="rect">
              <a:avLst/>
            </a:prstGeom>
          </p:spPr>
        </p:pic>
        <p:sp>
          <p:nvSpPr>
            <p:cNvPr id="19" name="TextBox 18">
              <a:extLst>
                <a:ext uri="{FF2B5EF4-FFF2-40B4-BE49-F238E27FC236}">
                  <a16:creationId xmlns:a16="http://schemas.microsoft.com/office/drawing/2014/main" id="{FB0AF60F-F23E-5B4A-A696-C95400484898}"/>
                </a:ext>
              </a:extLst>
            </p:cNvPr>
            <p:cNvSpPr txBox="1"/>
            <p:nvPr/>
          </p:nvSpPr>
          <p:spPr>
            <a:xfrm>
              <a:off x="1653256" y="4667403"/>
              <a:ext cx="657552" cy="261610"/>
            </a:xfrm>
            <a:prstGeom prst="rect">
              <a:avLst/>
            </a:prstGeom>
            <a:noFill/>
          </p:spPr>
          <p:txBody>
            <a:bodyPr wrap="none" rtlCol="0">
              <a:spAutoFit/>
            </a:bodyPr>
            <a:lstStyle/>
            <a:p>
              <a:r>
                <a:rPr lang="en-US" sz="1100" b="1">
                  <a:solidFill>
                    <a:srgbClr val="009BFF"/>
                  </a:solidFill>
                  <a:latin typeface="IBM Plex Sans" panose="020B0503050203000203" pitchFamily="34" charset="0"/>
                </a:rPr>
                <a:t>DRAAS</a:t>
              </a:r>
              <a:endParaRPr lang="nl-NL" sz="1100" b="1">
                <a:solidFill>
                  <a:srgbClr val="009BFF"/>
                </a:solidFill>
                <a:latin typeface="IBM Plex Sans" panose="020B0503050203000203" pitchFamily="34" charset="0"/>
              </a:endParaRPr>
            </a:p>
          </p:txBody>
        </p:sp>
      </p:grpSp>
      <p:grpSp>
        <p:nvGrpSpPr>
          <p:cNvPr id="21" name="Group 20">
            <a:extLst>
              <a:ext uri="{FF2B5EF4-FFF2-40B4-BE49-F238E27FC236}">
                <a16:creationId xmlns:a16="http://schemas.microsoft.com/office/drawing/2014/main" id="{125860C6-8525-9EA4-F535-2E831DA57136}"/>
              </a:ext>
            </a:extLst>
          </p:cNvPr>
          <p:cNvGrpSpPr/>
          <p:nvPr/>
        </p:nvGrpSpPr>
        <p:grpSpPr>
          <a:xfrm>
            <a:off x="1628609" y="4050144"/>
            <a:ext cx="720000" cy="981610"/>
            <a:chOff x="2595172" y="3947403"/>
            <a:chExt cx="720000" cy="981610"/>
          </a:xfrm>
        </p:grpSpPr>
        <p:pic>
          <p:nvPicPr>
            <p:cNvPr id="18" name="Picture 17">
              <a:extLst>
                <a:ext uri="{FF2B5EF4-FFF2-40B4-BE49-F238E27FC236}">
                  <a16:creationId xmlns:a16="http://schemas.microsoft.com/office/drawing/2014/main" id="{74170C31-550D-FF27-B802-889CBC01F574}"/>
                </a:ext>
              </a:extLst>
            </p:cNvPr>
            <p:cNvPicPr>
              <a:picLocks noChangeAspect="1"/>
            </p:cNvPicPr>
            <p:nvPr/>
          </p:nvPicPr>
          <p:blipFill>
            <a:blip r:embed="rId5"/>
            <a:stretch>
              <a:fillRect/>
            </a:stretch>
          </p:blipFill>
          <p:spPr>
            <a:xfrm>
              <a:off x="2595172" y="3947403"/>
              <a:ext cx="720000" cy="720000"/>
            </a:xfrm>
            <a:prstGeom prst="rect">
              <a:avLst/>
            </a:prstGeom>
          </p:spPr>
        </p:pic>
        <p:sp>
          <p:nvSpPr>
            <p:cNvPr id="20" name="TextBox 19">
              <a:extLst>
                <a:ext uri="{FF2B5EF4-FFF2-40B4-BE49-F238E27FC236}">
                  <a16:creationId xmlns:a16="http://schemas.microsoft.com/office/drawing/2014/main" id="{96961D39-AE33-4B38-27F6-E79E4C04E327}"/>
                </a:ext>
              </a:extLst>
            </p:cNvPr>
            <p:cNvSpPr txBox="1"/>
            <p:nvPr/>
          </p:nvSpPr>
          <p:spPr>
            <a:xfrm>
              <a:off x="2675287" y="4667403"/>
              <a:ext cx="559769" cy="261610"/>
            </a:xfrm>
            <a:prstGeom prst="rect">
              <a:avLst/>
            </a:prstGeom>
            <a:noFill/>
          </p:spPr>
          <p:txBody>
            <a:bodyPr wrap="none" rtlCol="0">
              <a:spAutoFit/>
            </a:bodyPr>
            <a:lstStyle/>
            <a:p>
              <a:r>
                <a:rPr lang="en-US" sz="1100" b="1">
                  <a:solidFill>
                    <a:srgbClr val="009BFF"/>
                  </a:solidFill>
                  <a:latin typeface="IBM Plex Sans" panose="020B0503050203000203" pitchFamily="34" charset="0"/>
                </a:rPr>
                <a:t>BAAS</a:t>
              </a:r>
              <a:endParaRPr lang="nl-NL" sz="1100" b="1">
                <a:solidFill>
                  <a:srgbClr val="009BFF"/>
                </a:solidFill>
                <a:latin typeface="IBM Plex Sans" panose="020B0503050203000203" pitchFamily="34" charset="0"/>
              </a:endParaRPr>
            </a:p>
          </p:txBody>
        </p:sp>
      </p:grpSp>
      <p:grpSp>
        <p:nvGrpSpPr>
          <p:cNvPr id="23" name="Group 22">
            <a:extLst>
              <a:ext uri="{FF2B5EF4-FFF2-40B4-BE49-F238E27FC236}">
                <a16:creationId xmlns:a16="http://schemas.microsoft.com/office/drawing/2014/main" id="{D4C2BC20-6A38-95AC-F992-B5C415D1C507}"/>
              </a:ext>
            </a:extLst>
          </p:cNvPr>
          <p:cNvGrpSpPr/>
          <p:nvPr/>
        </p:nvGrpSpPr>
        <p:grpSpPr>
          <a:xfrm>
            <a:off x="4275664" y="4050144"/>
            <a:ext cx="720000" cy="981610"/>
            <a:chOff x="1622032" y="3947403"/>
            <a:chExt cx="720000" cy="981610"/>
          </a:xfrm>
        </p:grpSpPr>
        <p:pic>
          <p:nvPicPr>
            <p:cNvPr id="24" name="Picture 23">
              <a:extLst>
                <a:ext uri="{FF2B5EF4-FFF2-40B4-BE49-F238E27FC236}">
                  <a16:creationId xmlns:a16="http://schemas.microsoft.com/office/drawing/2014/main" id="{1C98247A-3DD9-A320-443E-8E6ADA8A95E1}"/>
                </a:ext>
              </a:extLst>
            </p:cNvPr>
            <p:cNvPicPr>
              <a:picLocks noChangeAspect="1"/>
            </p:cNvPicPr>
            <p:nvPr/>
          </p:nvPicPr>
          <p:blipFill>
            <a:blip r:embed="rId4"/>
            <a:stretch>
              <a:fillRect/>
            </a:stretch>
          </p:blipFill>
          <p:spPr>
            <a:xfrm>
              <a:off x="1622032" y="3947403"/>
              <a:ext cx="720000" cy="720000"/>
            </a:xfrm>
            <a:prstGeom prst="rect">
              <a:avLst/>
            </a:prstGeom>
          </p:spPr>
        </p:pic>
        <p:sp>
          <p:nvSpPr>
            <p:cNvPr id="25" name="TextBox 24">
              <a:extLst>
                <a:ext uri="{FF2B5EF4-FFF2-40B4-BE49-F238E27FC236}">
                  <a16:creationId xmlns:a16="http://schemas.microsoft.com/office/drawing/2014/main" id="{B31A0A77-4EBE-95FA-5FF9-B89434BAB8CC}"/>
                </a:ext>
              </a:extLst>
            </p:cNvPr>
            <p:cNvSpPr txBox="1"/>
            <p:nvPr/>
          </p:nvSpPr>
          <p:spPr>
            <a:xfrm>
              <a:off x="1653256" y="4667403"/>
              <a:ext cx="657552" cy="261610"/>
            </a:xfrm>
            <a:prstGeom prst="rect">
              <a:avLst/>
            </a:prstGeom>
            <a:noFill/>
          </p:spPr>
          <p:txBody>
            <a:bodyPr wrap="none" rtlCol="0">
              <a:spAutoFit/>
            </a:bodyPr>
            <a:lstStyle/>
            <a:p>
              <a:r>
                <a:rPr lang="en-US" sz="1100" b="1">
                  <a:solidFill>
                    <a:srgbClr val="009BFF"/>
                  </a:solidFill>
                  <a:latin typeface="IBM Plex Sans" panose="020B0503050203000203" pitchFamily="34" charset="0"/>
                </a:rPr>
                <a:t>DRAAS</a:t>
              </a:r>
              <a:endParaRPr lang="nl-NL" sz="1100" b="1">
                <a:solidFill>
                  <a:srgbClr val="009BFF"/>
                </a:solidFill>
                <a:latin typeface="IBM Plex Sans" panose="020B0503050203000203" pitchFamily="34" charset="0"/>
              </a:endParaRPr>
            </a:p>
          </p:txBody>
        </p:sp>
      </p:grpSp>
      <p:grpSp>
        <p:nvGrpSpPr>
          <p:cNvPr id="26" name="Group 25">
            <a:extLst>
              <a:ext uri="{FF2B5EF4-FFF2-40B4-BE49-F238E27FC236}">
                <a16:creationId xmlns:a16="http://schemas.microsoft.com/office/drawing/2014/main" id="{E04CEC66-0911-C96C-7160-870D3170B822}"/>
              </a:ext>
            </a:extLst>
          </p:cNvPr>
          <p:cNvGrpSpPr/>
          <p:nvPr/>
        </p:nvGrpSpPr>
        <p:grpSpPr>
          <a:xfrm>
            <a:off x="5313776" y="4050144"/>
            <a:ext cx="720000" cy="981610"/>
            <a:chOff x="2595172" y="3947403"/>
            <a:chExt cx="720000" cy="981610"/>
          </a:xfrm>
        </p:grpSpPr>
        <p:pic>
          <p:nvPicPr>
            <p:cNvPr id="27" name="Picture 26">
              <a:extLst>
                <a:ext uri="{FF2B5EF4-FFF2-40B4-BE49-F238E27FC236}">
                  <a16:creationId xmlns:a16="http://schemas.microsoft.com/office/drawing/2014/main" id="{390C2C81-6957-D54D-DD9A-6421EA8D8825}"/>
                </a:ext>
              </a:extLst>
            </p:cNvPr>
            <p:cNvPicPr>
              <a:picLocks noChangeAspect="1"/>
            </p:cNvPicPr>
            <p:nvPr/>
          </p:nvPicPr>
          <p:blipFill>
            <a:blip r:embed="rId5"/>
            <a:stretch>
              <a:fillRect/>
            </a:stretch>
          </p:blipFill>
          <p:spPr>
            <a:xfrm>
              <a:off x="2595172" y="3947403"/>
              <a:ext cx="720000" cy="720000"/>
            </a:xfrm>
            <a:prstGeom prst="rect">
              <a:avLst/>
            </a:prstGeom>
          </p:spPr>
        </p:pic>
        <p:sp>
          <p:nvSpPr>
            <p:cNvPr id="28" name="TextBox 27">
              <a:extLst>
                <a:ext uri="{FF2B5EF4-FFF2-40B4-BE49-F238E27FC236}">
                  <a16:creationId xmlns:a16="http://schemas.microsoft.com/office/drawing/2014/main" id="{72BADBB9-D4BE-974D-D24C-CE86EF40358B}"/>
                </a:ext>
              </a:extLst>
            </p:cNvPr>
            <p:cNvSpPr txBox="1"/>
            <p:nvPr/>
          </p:nvSpPr>
          <p:spPr>
            <a:xfrm>
              <a:off x="2675287" y="4667403"/>
              <a:ext cx="559769" cy="261610"/>
            </a:xfrm>
            <a:prstGeom prst="rect">
              <a:avLst/>
            </a:prstGeom>
            <a:noFill/>
          </p:spPr>
          <p:txBody>
            <a:bodyPr wrap="none" rtlCol="0">
              <a:spAutoFit/>
            </a:bodyPr>
            <a:lstStyle/>
            <a:p>
              <a:r>
                <a:rPr lang="en-US" sz="1100" b="1">
                  <a:solidFill>
                    <a:srgbClr val="009BFF"/>
                  </a:solidFill>
                  <a:latin typeface="IBM Plex Sans" panose="020B0503050203000203" pitchFamily="34" charset="0"/>
                </a:rPr>
                <a:t>BAAS</a:t>
              </a:r>
              <a:endParaRPr lang="nl-NL" sz="1100" b="1">
                <a:solidFill>
                  <a:srgbClr val="009BFF"/>
                </a:solidFill>
                <a:latin typeface="IBM Plex Sans" panose="020B0503050203000203" pitchFamily="34" charset="0"/>
              </a:endParaRPr>
            </a:p>
          </p:txBody>
        </p:sp>
      </p:grpSp>
      <p:pic>
        <p:nvPicPr>
          <p:cNvPr id="29" name="Picture 6" descr="NIST Releases Version 1.1 of its Popular Cybersecurity Framework | NIST">
            <a:extLst>
              <a:ext uri="{FF2B5EF4-FFF2-40B4-BE49-F238E27FC236}">
                <a16:creationId xmlns:a16="http://schemas.microsoft.com/office/drawing/2014/main" id="{29B11347-61C2-72E9-3243-F9A42262F8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7710" y="4451645"/>
            <a:ext cx="2345450" cy="21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20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100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200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FD328-3A54-CE1A-1376-D1FEFFC31B52}"/>
              </a:ext>
            </a:extLst>
          </p:cNvPr>
          <p:cNvSpPr>
            <a:spLocks noGrp="1"/>
          </p:cNvSpPr>
          <p:nvPr>
            <p:ph type="title"/>
          </p:nvPr>
        </p:nvSpPr>
        <p:spPr/>
        <p:txBody>
          <a:bodyPr/>
          <a:lstStyle/>
          <a:p>
            <a:r>
              <a:rPr lang="en-US"/>
              <a:t>Disaster Recovery is </a:t>
            </a:r>
            <a:r>
              <a:rPr lang="en-US" err="1"/>
              <a:t>maatwerk</a:t>
            </a:r>
            <a:endParaRPr lang="nl-NL"/>
          </a:p>
        </p:txBody>
      </p:sp>
      <p:pic>
        <p:nvPicPr>
          <p:cNvPr id="7" name="Picture 6">
            <a:extLst>
              <a:ext uri="{FF2B5EF4-FFF2-40B4-BE49-F238E27FC236}">
                <a16:creationId xmlns:a16="http://schemas.microsoft.com/office/drawing/2014/main" id="{6767C567-E1D5-0FB1-5852-6E79682EC3B4}"/>
              </a:ext>
            </a:extLst>
          </p:cNvPr>
          <p:cNvPicPr>
            <a:picLocks noChangeAspect="1"/>
          </p:cNvPicPr>
          <p:nvPr/>
        </p:nvPicPr>
        <p:blipFill>
          <a:blip r:embed="rId3"/>
          <a:stretch>
            <a:fillRect/>
          </a:stretch>
        </p:blipFill>
        <p:spPr>
          <a:xfrm>
            <a:off x="471906" y="1690688"/>
            <a:ext cx="7535422" cy="4479471"/>
          </a:xfrm>
          <a:prstGeom prst="rect">
            <a:avLst/>
          </a:prstGeom>
        </p:spPr>
      </p:pic>
    </p:spTree>
    <p:extLst>
      <p:ext uri="{BB962C8B-B14F-4D97-AF65-F5344CB8AC3E}">
        <p14:creationId xmlns:p14="http://schemas.microsoft.com/office/powerpoint/2010/main" val="1528116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3D85325A-D77C-C0D6-4E2D-A3BB4C6DD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13" y="1290818"/>
            <a:ext cx="8482490" cy="47714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FFC356C-E189-A4D6-E186-608595BA34D1}"/>
              </a:ext>
            </a:extLst>
          </p:cNvPr>
          <p:cNvSpPr>
            <a:spLocks noGrp="1"/>
          </p:cNvSpPr>
          <p:nvPr>
            <p:ph type="title"/>
          </p:nvPr>
        </p:nvSpPr>
        <p:spPr/>
        <p:txBody>
          <a:bodyPr/>
          <a:lstStyle/>
          <a:p>
            <a:r>
              <a:rPr lang="en-US"/>
              <a:t>Cloud Connect</a:t>
            </a:r>
            <a:endParaRPr lang="nl-NL"/>
          </a:p>
        </p:txBody>
      </p:sp>
      <p:sp>
        <p:nvSpPr>
          <p:cNvPr id="10" name="TextBox 9">
            <a:extLst>
              <a:ext uri="{FF2B5EF4-FFF2-40B4-BE49-F238E27FC236}">
                <a16:creationId xmlns:a16="http://schemas.microsoft.com/office/drawing/2014/main" id="{1F3C2010-98AC-52DB-29E4-C9579F9583D6}"/>
              </a:ext>
            </a:extLst>
          </p:cNvPr>
          <p:cNvSpPr txBox="1"/>
          <p:nvPr/>
        </p:nvSpPr>
        <p:spPr>
          <a:xfrm>
            <a:off x="223007" y="6185098"/>
            <a:ext cx="8264703" cy="307777"/>
          </a:xfrm>
          <a:prstGeom prst="rect">
            <a:avLst/>
          </a:prstGeom>
          <a:noFill/>
        </p:spPr>
        <p:txBody>
          <a:bodyPr wrap="square" rtlCol="0">
            <a:spAutoFit/>
          </a:bodyPr>
          <a:lstStyle/>
          <a:p>
            <a:pPr algn="ctr"/>
            <a:r>
              <a:rPr lang="nl-NL" sz="1400">
                <a:latin typeface="IBM Plex Sans" panose="020B0503050203000203" pitchFamily="34" charset="0"/>
              </a:rPr>
              <a:t>Breid uw netwerkperimeter uit naar de </a:t>
            </a:r>
            <a:r>
              <a:rPr lang="nl-NL" sz="1400" err="1">
                <a:latin typeface="IBM Plex Sans" panose="020B0503050203000203" pitchFamily="34" charset="0"/>
              </a:rPr>
              <a:t>cloud</a:t>
            </a:r>
            <a:r>
              <a:rPr lang="nl-NL" sz="1400">
                <a:latin typeface="IBM Plex Sans" panose="020B0503050203000203" pitchFamily="34" charset="0"/>
              </a:rPr>
              <a:t> met </a:t>
            </a:r>
            <a:r>
              <a:rPr lang="nl-NL" sz="1400" err="1">
                <a:latin typeface="IBM Plex Sans" panose="020B0503050203000203" pitchFamily="34" charset="0"/>
              </a:rPr>
              <a:t>dedicated</a:t>
            </a:r>
            <a:r>
              <a:rPr lang="nl-NL" sz="1400">
                <a:latin typeface="IBM Plex Sans" panose="020B0503050203000203" pitchFamily="34" charset="0"/>
              </a:rPr>
              <a:t> en verbindingen naar Public </a:t>
            </a:r>
            <a:r>
              <a:rPr lang="nl-NL" sz="1400" err="1">
                <a:latin typeface="IBM Plex Sans" panose="020B0503050203000203" pitchFamily="34" charset="0"/>
              </a:rPr>
              <a:t>Clouds</a:t>
            </a:r>
            <a:endParaRPr lang="nl-NL" sz="1400">
              <a:latin typeface="IBM Plex Sans" panose="020B0503050203000203" pitchFamily="34" charset="0"/>
            </a:endParaRPr>
          </a:p>
        </p:txBody>
      </p:sp>
    </p:spTree>
    <p:extLst>
      <p:ext uri="{BB962C8B-B14F-4D97-AF65-F5344CB8AC3E}">
        <p14:creationId xmlns:p14="http://schemas.microsoft.com/office/powerpoint/2010/main" val="105655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FC356C-E189-A4D6-E186-608595BA34D1}"/>
              </a:ext>
            </a:extLst>
          </p:cNvPr>
          <p:cNvSpPr>
            <a:spLocks noGrp="1"/>
          </p:cNvSpPr>
          <p:nvPr>
            <p:ph type="title"/>
          </p:nvPr>
        </p:nvSpPr>
        <p:spPr/>
        <p:txBody>
          <a:bodyPr>
            <a:normAutofit/>
          </a:bodyPr>
          <a:lstStyle/>
          <a:p>
            <a:r>
              <a:rPr lang="nl-NL" b="0" i="0">
                <a:solidFill>
                  <a:srgbClr val="2376DC"/>
                </a:solidFill>
                <a:effectLst/>
                <a:latin typeface="Arial" panose="020B0604020202020204" pitchFamily="34" charset="0"/>
              </a:rPr>
              <a:t>Cloud </a:t>
            </a:r>
            <a:r>
              <a:rPr lang="nl-NL" b="0" i="0" err="1">
                <a:solidFill>
                  <a:srgbClr val="2376DC"/>
                </a:solidFill>
                <a:effectLst/>
                <a:latin typeface="Arial" panose="020B0604020202020204" pitchFamily="34" charset="0"/>
              </a:rPr>
              <a:t>Optimization</a:t>
            </a:r>
            <a:br>
              <a:rPr lang="nl-NL" b="0" i="0">
                <a:solidFill>
                  <a:srgbClr val="2376DC"/>
                </a:solidFill>
                <a:effectLst/>
                <a:latin typeface="Arial" panose="020B0604020202020204" pitchFamily="34" charset="0"/>
              </a:rPr>
            </a:br>
            <a:endParaRPr lang="nl-NL"/>
          </a:p>
        </p:txBody>
      </p:sp>
      <p:pic>
        <p:nvPicPr>
          <p:cNvPr id="5" name="Picture 4">
            <a:extLst>
              <a:ext uri="{FF2B5EF4-FFF2-40B4-BE49-F238E27FC236}">
                <a16:creationId xmlns:a16="http://schemas.microsoft.com/office/drawing/2014/main" id="{CE8113C9-F29B-1346-D0FE-0D94F9DCDBAA}"/>
              </a:ext>
            </a:extLst>
          </p:cNvPr>
          <p:cNvPicPr>
            <a:picLocks noChangeAspect="1"/>
          </p:cNvPicPr>
          <p:nvPr/>
        </p:nvPicPr>
        <p:blipFill>
          <a:blip r:embed="rId3"/>
          <a:stretch>
            <a:fillRect/>
          </a:stretch>
        </p:blipFill>
        <p:spPr>
          <a:xfrm>
            <a:off x="2296582" y="1690688"/>
            <a:ext cx="4496428" cy="3276772"/>
          </a:xfrm>
          <a:prstGeom prst="rect">
            <a:avLst/>
          </a:prstGeom>
        </p:spPr>
      </p:pic>
      <p:sp>
        <p:nvSpPr>
          <p:cNvPr id="12" name="AutoShape 16">
            <a:extLst>
              <a:ext uri="{FF2B5EF4-FFF2-40B4-BE49-F238E27FC236}">
                <a16:creationId xmlns:a16="http://schemas.microsoft.com/office/drawing/2014/main" id="{B7C58114-F047-5DFD-E861-FD373326ABAE}"/>
              </a:ext>
            </a:extLst>
          </p:cNvPr>
          <p:cNvSpPr>
            <a:spLocks noChangeArrowheads="1"/>
          </p:cNvSpPr>
          <p:nvPr/>
        </p:nvSpPr>
        <p:spPr bwMode="auto">
          <a:xfrm>
            <a:off x="2170820" y="5167312"/>
            <a:ext cx="1343025" cy="792163"/>
          </a:xfrm>
          <a:prstGeom prst="homePlate">
            <a:avLst>
              <a:gd name="adj" fmla="val 32079"/>
            </a:avLst>
          </a:prstGeom>
          <a:solidFill>
            <a:srgbClr val="AAD4F3"/>
          </a:solidFill>
          <a:ln w="9525">
            <a:no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200" b="0" i="0" u="none" strike="noStrike" kern="0" cap="none" spc="0" normalizeH="0" baseline="0" noProof="0">
                <a:ln>
                  <a:noFill/>
                </a:ln>
                <a:solidFill>
                  <a:srgbClr val="FFFFFF"/>
                </a:solidFill>
                <a:effectLst/>
                <a:uLnTx/>
                <a:uFillTx/>
                <a:latin typeface="IBM Plex Sans Light"/>
              </a:rPr>
              <a:t>Kostenreductie</a:t>
            </a:r>
            <a:endParaRPr kumimoji="0" lang="en-US" sz="1200" b="0" i="0" u="none" strike="noStrike" kern="0" cap="none" spc="0" normalizeH="0" baseline="0" noProof="0">
              <a:ln>
                <a:noFill/>
              </a:ln>
              <a:solidFill>
                <a:srgbClr val="FFFFFF"/>
              </a:solidFill>
              <a:effectLst/>
              <a:uLnTx/>
              <a:uFillTx/>
              <a:latin typeface="IBM Plex Sans Light"/>
            </a:endParaRPr>
          </a:p>
        </p:txBody>
      </p:sp>
      <p:sp>
        <p:nvSpPr>
          <p:cNvPr id="13" name="AutoShape 17">
            <a:extLst>
              <a:ext uri="{FF2B5EF4-FFF2-40B4-BE49-F238E27FC236}">
                <a16:creationId xmlns:a16="http://schemas.microsoft.com/office/drawing/2014/main" id="{A19F453B-41F7-332A-2A49-E7189FF41BC1}"/>
              </a:ext>
            </a:extLst>
          </p:cNvPr>
          <p:cNvSpPr>
            <a:spLocks noChangeArrowheads="1"/>
          </p:cNvSpPr>
          <p:nvPr/>
        </p:nvSpPr>
        <p:spPr bwMode="auto">
          <a:xfrm>
            <a:off x="3342395" y="5167312"/>
            <a:ext cx="1343025" cy="792163"/>
          </a:xfrm>
          <a:prstGeom prst="chevron">
            <a:avLst>
              <a:gd name="adj" fmla="val 31035"/>
            </a:avLst>
          </a:prstGeom>
          <a:solidFill>
            <a:srgbClr val="AAD4F3">
              <a:lumMod val="90000"/>
            </a:srgbClr>
          </a:solidFill>
          <a:ln w="9525">
            <a:no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200" b="0" i="0" u="none" strike="noStrike" kern="0" cap="none" spc="0" normalizeH="0" baseline="0" noProof="0" err="1">
                <a:ln>
                  <a:noFill/>
                </a:ln>
                <a:solidFill>
                  <a:srgbClr val="FFFFFF"/>
                </a:solidFill>
                <a:effectLst/>
                <a:uLnTx/>
                <a:uFillTx/>
                <a:latin typeface="IBM Plex Sans Light"/>
              </a:rPr>
              <a:t>Prestaties</a:t>
            </a:r>
            <a:endParaRPr kumimoji="0" lang="en-US" sz="1200" b="0" i="0" u="none" strike="noStrike" kern="0" cap="none" spc="0" normalizeH="0" baseline="0" noProof="0">
              <a:ln>
                <a:noFill/>
              </a:ln>
              <a:solidFill>
                <a:srgbClr val="FFFFFF"/>
              </a:solidFill>
              <a:effectLst/>
              <a:uLnTx/>
              <a:uFillTx/>
              <a:latin typeface="IBM Plex Sans Light"/>
            </a:endParaRPr>
          </a:p>
        </p:txBody>
      </p:sp>
      <p:sp>
        <p:nvSpPr>
          <p:cNvPr id="14" name="AutoShape 18">
            <a:extLst>
              <a:ext uri="{FF2B5EF4-FFF2-40B4-BE49-F238E27FC236}">
                <a16:creationId xmlns:a16="http://schemas.microsoft.com/office/drawing/2014/main" id="{81716EE5-3A9F-063B-AEB9-651D6A03C381}"/>
              </a:ext>
            </a:extLst>
          </p:cNvPr>
          <p:cNvSpPr>
            <a:spLocks noChangeArrowheads="1"/>
          </p:cNvSpPr>
          <p:nvPr/>
        </p:nvSpPr>
        <p:spPr bwMode="auto">
          <a:xfrm>
            <a:off x="4512382" y="5167312"/>
            <a:ext cx="1343025" cy="792163"/>
          </a:xfrm>
          <a:prstGeom prst="chevron">
            <a:avLst>
              <a:gd name="adj" fmla="val 31035"/>
            </a:avLst>
          </a:prstGeom>
          <a:solidFill>
            <a:srgbClr val="248DD8"/>
          </a:solidFill>
          <a:ln w="9525">
            <a:no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200" b="0" i="0" u="none" strike="noStrike" kern="0" cap="none" spc="0" normalizeH="0" baseline="0" noProof="0">
                <a:ln>
                  <a:noFill/>
                </a:ln>
                <a:solidFill>
                  <a:srgbClr val="FFFFFF"/>
                </a:solidFill>
                <a:effectLst/>
                <a:uLnTx/>
                <a:uFillTx/>
                <a:latin typeface="IBM Plex Sans Light"/>
              </a:rPr>
              <a:t>    Betrouwbaar</a:t>
            </a:r>
            <a:endParaRPr kumimoji="0" lang="en-US" sz="1200" b="0" i="0" u="none" strike="noStrike" kern="0" cap="none" spc="0" normalizeH="0" baseline="0" noProof="0">
              <a:ln>
                <a:noFill/>
              </a:ln>
              <a:solidFill>
                <a:srgbClr val="FFFFFF"/>
              </a:solidFill>
              <a:effectLst/>
              <a:uLnTx/>
              <a:uFillTx/>
              <a:latin typeface="IBM Plex Sans Light"/>
            </a:endParaRPr>
          </a:p>
        </p:txBody>
      </p:sp>
      <p:sp>
        <p:nvSpPr>
          <p:cNvPr id="15" name="AutoShape 19">
            <a:extLst>
              <a:ext uri="{FF2B5EF4-FFF2-40B4-BE49-F238E27FC236}">
                <a16:creationId xmlns:a16="http://schemas.microsoft.com/office/drawing/2014/main" id="{4CA00366-C9E1-B7B7-A9E2-F63210A55104}"/>
              </a:ext>
            </a:extLst>
          </p:cNvPr>
          <p:cNvSpPr>
            <a:spLocks noChangeArrowheads="1"/>
          </p:cNvSpPr>
          <p:nvPr/>
        </p:nvSpPr>
        <p:spPr bwMode="auto">
          <a:xfrm>
            <a:off x="5683957" y="5167312"/>
            <a:ext cx="1343025" cy="792163"/>
          </a:xfrm>
          <a:prstGeom prst="chevron">
            <a:avLst>
              <a:gd name="adj" fmla="val 31035"/>
            </a:avLst>
          </a:prstGeom>
          <a:solidFill>
            <a:srgbClr val="033258">
              <a:lumMod val="75000"/>
              <a:lumOff val="25000"/>
            </a:srgbClr>
          </a:solidFill>
          <a:ln w="9525">
            <a:no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200" b="0" i="0" u="none" strike="noStrike" kern="0" cap="none" spc="0" normalizeH="0" baseline="0" noProof="0">
                <a:ln>
                  <a:noFill/>
                </a:ln>
                <a:solidFill>
                  <a:srgbClr val="FFFFFF"/>
                </a:solidFill>
                <a:effectLst/>
                <a:uLnTx/>
                <a:uFillTx/>
                <a:latin typeface="IBM Plex Sans Light"/>
              </a:rPr>
              <a:t>Security</a:t>
            </a:r>
            <a:endParaRPr kumimoji="0" lang="en-US" sz="1200" b="0" i="0" u="none" strike="noStrike" kern="0" cap="none" spc="0" normalizeH="0" baseline="0" noProof="0">
              <a:ln>
                <a:noFill/>
              </a:ln>
              <a:solidFill>
                <a:srgbClr val="FFFFFF"/>
              </a:solidFill>
              <a:effectLst/>
              <a:uLnTx/>
              <a:uFillTx/>
              <a:latin typeface="IBM Plex Sans Light"/>
            </a:endParaRPr>
          </a:p>
        </p:txBody>
      </p:sp>
    </p:spTree>
    <p:extLst>
      <p:ext uri="{BB962C8B-B14F-4D97-AF65-F5344CB8AC3E}">
        <p14:creationId xmlns:p14="http://schemas.microsoft.com/office/powerpoint/2010/main" val="354207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100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1500"/>
                                        <p:tgtEl>
                                          <p:spTgt spid="1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FC356C-E189-A4D6-E186-608595BA34D1}"/>
              </a:ext>
            </a:extLst>
          </p:cNvPr>
          <p:cNvSpPr>
            <a:spLocks noGrp="1"/>
          </p:cNvSpPr>
          <p:nvPr>
            <p:ph type="title"/>
          </p:nvPr>
        </p:nvSpPr>
        <p:spPr>
          <a:xfrm>
            <a:off x="744520" y="596872"/>
            <a:ext cx="7207710" cy="1325563"/>
          </a:xfrm>
        </p:spPr>
        <p:txBody>
          <a:bodyPr>
            <a:normAutofit fontScale="90000"/>
          </a:bodyPr>
          <a:lstStyle/>
          <a:p>
            <a:r>
              <a:rPr lang="nl-NL" b="0" i="0">
                <a:solidFill>
                  <a:srgbClr val="2376DC"/>
                </a:solidFill>
                <a:effectLst/>
                <a:latin typeface="Arial" panose="020B0604020202020204" pitchFamily="34" charset="0"/>
              </a:rPr>
              <a:t>Cloud </a:t>
            </a:r>
            <a:r>
              <a:rPr lang="nl-NL" b="0" i="0" err="1">
                <a:solidFill>
                  <a:srgbClr val="2376DC"/>
                </a:solidFill>
                <a:effectLst/>
                <a:latin typeface="Arial" panose="020B0604020202020204" pitchFamily="34" charset="0"/>
              </a:rPr>
              <a:t>Optimization</a:t>
            </a:r>
            <a:r>
              <a:rPr lang="nl-NL" b="0" i="0">
                <a:solidFill>
                  <a:srgbClr val="2376DC"/>
                </a:solidFill>
                <a:effectLst/>
                <a:latin typeface="Arial" panose="020B0604020202020204" pitchFamily="34" charset="0"/>
              </a:rPr>
              <a:t> </a:t>
            </a:r>
            <a:br>
              <a:rPr lang="nl-NL" b="0" i="0">
                <a:solidFill>
                  <a:srgbClr val="2376DC"/>
                </a:solidFill>
                <a:effectLst/>
                <a:latin typeface="Arial" panose="020B0604020202020204" pitchFamily="34" charset="0"/>
              </a:rPr>
            </a:br>
            <a:r>
              <a:rPr lang="nl-NL" b="0" i="0">
                <a:solidFill>
                  <a:srgbClr val="2376DC"/>
                </a:solidFill>
                <a:effectLst/>
                <a:latin typeface="Arial" panose="020B0604020202020204" pitchFamily="34" charset="0"/>
              </a:rPr>
              <a:t>Best </a:t>
            </a:r>
            <a:r>
              <a:rPr lang="nl-NL" b="0" i="0" err="1">
                <a:solidFill>
                  <a:srgbClr val="2376DC"/>
                </a:solidFill>
                <a:effectLst/>
                <a:latin typeface="Arial" panose="020B0604020202020204" pitchFamily="34" charset="0"/>
              </a:rPr>
              <a:t>Practices</a:t>
            </a:r>
            <a:br>
              <a:rPr lang="nl-NL" b="0" i="0">
                <a:solidFill>
                  <a:srgbClr val="2376DC"/>
                </a:solidFill>
                <a:effectLst/>
                <a:latin typeface="Arial" panose="020B0604020202020204" pitchFamily="34" charset="0"/>
              </a:rPr>
            </a:br>
            <a:endParaRPr lang="nl-NL"/>
          </a:p>
        </p:txBody>
      </p:sp>
      <p:pic>
        <p:nvPicPr>
          <p:cNvPr id="7" name="Picture 6">
            <a:extLst>
              <a:ext uri="{FF2B5EF4-FFF2-40B4-BE49-F238E27FC236}">
                <a16:creationId xmlns:a16="http://schemas.microsoft.com/office/drawing/2014/main" id="{B903791C-388C-20D4-2A1D-9EC5A8B7DF36}"/>
              </a:ext>
            </a:extLst>
          </p:cNvPr>
          <p:cNvPicPr>
            <a:picLocks noChangeAspect="1"/>
          </p:cNvPicPr>
          <p:nvPr/>
        </p:nvPicPr>
        <p:blipFill>
          <a:blip r:embed="rId3"/>
          <a:stretch>
            <a:fillRect/>
          </a:stretch>
        </p:blipFill>
        <p:spPr>
          <a:xfrm>
            <a:off x="718876" y="1368524"/>
            <a:ext cx="6783997" cy="3816000"/>
          </a:xfrm>
          <a:prstGeom prst="rect">
            <a:avLst/>
          </a:prstGeom>
        </p:spPr>
      </p:pic>
      <p:sp>
        <p:nvSpPr>
          <p:cNvPr id="8" name="Oval 41">
            <a:extLst>
              <a:ext uri="{FF2B5EF4-FFF2-40B4-BE49-F238E27FC236}">
                <a16:creationId xmlns:a16="http://schemas.microsoft.com/office/drawing/2014/main" id="{3E738B8F-6E58-0707-3ABF-7335078654D7}"/>
              </a:ext>
            </a:extLst>
          </p:cNvPr>
          <p:cNvSpPr>
            <a:spLocks noChangeAspect="1" noChangeArrowheads="1"/>
          </p:cNvSpPr>
          <p:nvPr/>
        </p:nvSpPr>
        <p:spPr bwMode="gray">
          <a:xfrm>
            <a:off x="3572572" y="2894986"/>
            <a:ext cx="1076603" cy="1076543"/>
          </a:xfrm>
          <a:prstGeom prst="ellipse">
            <a:avLst/>
          </a:prstGeom>
          <a:solidFill>
            <a:schemeClr val="accent3">
              <a:alpha val="20000"/>
            </a:schemeClr>
          </a:solidFill>
          <a:ln w="3175">
            <a:solidFill>
              <a:schemeClr val="bg1"/>
            </a:solidFill>
            <a:miter lim="800000"/>
            <a:headEnd/>
            <a:tailEnd/>
          </a:ln>
        </p:spPr>
        <p:txBody>
          <a:bodyPr lIns="91422" tIns="45711" rIns="91422" bIns="45711" anchor="ctr">
            <a:noAutofit/>
          </a:bodyPr>
          <a:lstStyle/>
          <a:p>
            <a:pPr marL="177764" indent="-177764" algn="ctr" defTabSz="801528">
              <a:spcBef>
                <a:spcPct val="20000"/>
              </a:spcBef>
              <a:defRPr/>
            </a:pPr>
            <a:endParaRPr lang="de-DE" sz="1100" b="1" kern="0">
              <a:latin typeface="IBM Plex Sans" panose="020B0503050203000203" pitchFamily="34" charset="0"/>
            </a:endParaRPr>
          </a:p>
        </p:txBody>
      </p:sp>
      <p:sp>
        <p:nvSpPr>
          <p:cNvPr id="9" name="TextBox 8">
            <a:extLst>
              <a:ext uri="{FF2B5EF4-FFF2-40B4-BE49-F238E27FC236}">
                <a16:creationId xmlns:a16="http://schemas.microsoft.com/office/drawing/2014/main" id="{BBC2F63D-FFEB-02FD-53DE-5E5F151BC684}"/>
              </a:ext>
            </a:extLst>
          </p:cNvPr>
          <p:cNvSpPr txBox="1"/>
          <p:nvPr/>
        </p:nvSpPr>
        <p:spPr>
          <a:xfrm>
            <a:off x="1354122" y="2670242"/>
            <a:ext cx="931665" cy="461665"/>
          </a:xfrm>
          <a:prstGeom prst="rect">
            <a:avLst/>
          </a:prstGeom>
          <a:noFill/>
        </p:spPr>
        <p:txBody>
          <a:bodyPr wrap="none" rtlCol="0">
            <a:spAutoFit/>
          </a:bodyPr>
          <a:lstStyle/>
          <a:p>
            <a:r>
              <a:rPr lang="en-US" sz="1200" b="1">
                <a:solidFill>
                  <a:srgbClr val="905CDF"/>
                </a:solidFill>
                <a:latin typeface="IBM Plex Sans" panose="020B0503050203000203" pitchFamily="34" charset="0"/>
              </a:rPr>
              <a:t>Find idle</a:t>
            </a:r>
          </a:p>
          <a:p>
            <a:r>
              <a:rPr lang="en-US" sz="1200" b="1">
                <a:solidFill>
                  <a:srgbClr val="905CDF"/>
                </a:solidFill>
                <a:latin typeface="IBM Plex Sans" panose="020B0503050203000203" pitchFamily="34" charset="0"/>
              </a:rPr>
              <a:t>resources </a:t>
            </a:r>
            <a:endParaRPr lang="nl-NL" sz="1200" b="1">
              <a:solidFill>
                <a:srgbClr val="905CDF"/>
              </a:solidFill>
              <a:latin typeface="IBM Plex Sans" panose="020B0503050203000203" pitchFamily="34" charset="0"/>
            </a:endParaRPr>
          </a:p>
        </p:txBody>
      </p:sp>
      <p:sp>
        <p:nvSpPr>
          <p:cNvPr id="10" name="TextBox 9">
            <a:extLst>
              <a:ext uri="{FF2B5EF4-FFF2-40B4-BE49-F238E27FC236}">
                <a16:creationId xmlns:a16="http://schemas.microsoft.com/office/drawing/2014/main" id="{0578351A-928D-6243-ABE2-B171C3152F80}"/>
              </a:ext>
            </a:extLst>
          </p:cNvPr>
          <p:cNvSpPr txBox="1"/>
          <p:nvPr/>
        </p:nvSpPr>
        <p:spPr>
          <a:xfrm>
            <a:off x="4442055" y="1457248"/>
            <a:ext cx="1205779" cy="646331"/>
          </a:xfrm>
          <a:prstGeom prst="rect">
            <a:avLst/>
          </a:prstGeom>
          <a:noFill/>
        </p:spPr>
        <p:txBody>
          <a:bodyPr wrap="none" rtlCol="0">
            <a:spAutoFit/>
          </a:bodyPr>
          <a:lstStyle/>
          <a:p>
            <a:r>
              <a:rPr lang="en-US" sz="1200" b="1">
                <a:solidFill>
                  <a:srgbClr val="E56984"/>
                </a:solidFill>
                <a:latin typeface="IBM Plex Sans" panose="020B0503050203000203" pitchFamily="34" charset="0"/>
              </a:rPr>
              <a:t>Identify</a:t>
            </a:r>
          </a:p>
          <a:p>
            <a:r>
              <a:rPr lang="en-US" sz="1200" b="1">
                <a:solidFill>
                  <a:srgbClr val="E56984"/>
                </a:solidFill>
                <a:latin typeface="IBM Plex Sans" panose="020B0503050203000203" pitchFamily="34" charset="0"/>
              </a:rPr>
              <a:t>Underutilized </a:t>
            </a:r>
          </a:p>
          <a:p>
            <a:r>
              <a:rPr lang="en-US" sz="1200" b="1">
                <a:solidFill>
                  <a:srgbClr val="E56984"/>
                </a:solidFill>
                <a:latin typeface="IBM Plex Sans" panose="020B0503050203000203" pitchFamily="34" charset="0"/>
              </a:rPr>
              <a:t>Resources</a:t>
            </a:r>
            <a:endParaRPr lang="nl-NL" sz="1200" b="1">
              <a:solidFill>
                <a:srgbClr val="E56984"/>
              </a:solidFill>
              <a:latin typeface="IBM Plex Sans" panose="020B0503050203000203" pitchFamily="34" charset="0"/>
            </a:endParaRPr>
          </a:p>
        </p:txBody>
      </p:sp>
      <p:sp>
        <p:nvSpPr>
          <p:cNvPr id="11" name="TextBox 10">
            <a:extLst>
              <a:ext uri="{FF2B5EF4-FFF2-40B4-BE49-F238E27FC236}">
                <a16:creationId xmlns:a16="http://schemas.microsoft.com/office/drawing/2014/main" id="{7DB51A9D-8BEC-D43E-9480-183F339C0112}"/>
              </a:ext>
            </a:extLst>
          </p:cNvPr>
          <p:cNvSpPr txBox="1"/>
          <p:nvPr/>
        </p:nvSpPr>
        <p:spPr>
          <a:xfrm>
            <a:off x="6019659" y="2606029"/>
            <a:ext cx="1382110" cy="646331"/>
          </a:xfrm>
          <a:prstGeom prst="rect">
            <a:avLst/>
          </a:prstGeom>
          <a:noFill/>
        </p:spPr>
        <p:txBody>
          <a:bodyPr wrap="none" rtlCol="0">
            <a:spAutoFit/>
          </a:bodyPr>
          <a:lstStyle/>
          <a:p>
            <a:r>
              <a:rPr lang="en-US" sz="1200" b="1">
                <a:solidFill>
                  <a:srgbClr val="FF9600"/>
                </a:solidFill>
                <a:latin typeface="IBM Plex Sans" panose="020B0503050203000203" pitchFamily="34" charset="0"/>
              </a:rPr>
              <a:t>Choose between</a:t>
            </a:r>
          </a:p>
          <a:p>
            <a:r>
              <a:rPr lang="nl-NL" sz="1200" b="1">
                <a:solidFill>
                  <a:srgbClr val="FF9600"/>
                </a:solidFill>
                <a:latin typeface="IBM Plex Sans" panose="020B0503050203000203" pitchFamily="34" charset="0"/>
              </a:rPr>
              <a:t>Multi-</a:t>
            </a:r>
            <a:r>
              <a:rPr lang="nl-NL" sz="1200" b="1" err="1">
                <a:solidFill>
                  <a:srgbClr val="FF9600"/>
                </a:solidFill>
                <a:latin typeface="IBM Plex Sans" panose="020B0503050203000203" pitchFamily="34" charset="0"/>
              </a:rPr>
              <a:t>cloud</a:t>
            </a:r>
            <a:r>
              <a:rPr lang="nl-NL" sz="1200" b="1">
                <a:solidFill>
                  <a:srgbClr val="FF9600"/>
                </a:solidFill>
                <a:latin typeface="IBM Plex Sans" panose="020B0503050203000203" pitchFamily="34" charset="0"/>
              </a:rPr>
              <a:t> and</a:t>
            </a:r>
          </a:p>
          <a:p>
            <a:r>
              <a:rPr lang="nl-NL" sz="1200" b="1">
                <a:solidFill>
                  <a:srgbClr val="FF9600"/>
                </a:solidFill>
                <a:latin typeface="IBM Plex Sans" panose="020B0503050203000203" pitchFamily="34" charset="0"/>
              </a:rPr>
              <a:t>Single </a:t>
            </a:r>
            <a:r>
              <a:rPr lang="nl-NL" sz="1200" b="1" err="1">
                <a:solidFill>
                  <a:srgbClr val="FF9600"/>
                </a:solidFill>
                <a:latin typeface="IBM Plex Sans" panose="020B0503050203000203" pitchFamily="34" charset="0"/>
              </a:rPr>
              <a:t>cloud</a:t>
            </a:r>
            <a:endParaRPr lang="nl-NL" sz="1200" b="1">
              <a:solidFill>
                <a:srgbClr val="FF9600"/>
              </a:solidFill>
              <a:latin typeface="IBM Plex Sans" panose="020B0503050203000203" pitchFamily="34" charset="0"/>
            </a:endParaRPr>
          </a:p>
        </p:txBody>
      </p:sp>
      <p:sp>
        <p:nvSpPr>
          <p:cNvPr id="12" name="TextBox 11">
            <a:extLst>
              <a:ext uri="{FF2B5EF4-FFF2-40B4-BE49-F238E27FC236}">
                <a16:creationId xmlns:a16="http://schemas.microsoft.com/office/drawing/2014/main" id="{DCF51BE8-9E82-08D5-44FD-272531A27ECE}"/>
              </a:ext>
            </a:extLst>
          </p:cNvPr>
          <p:cNvSpPr txBox="1"/>
          <p:nvPr/>
        </p:nvSpPr>
        <p:spPr>
          <a:xfrm>
            <a:off x="1900171" y="4598735"/>
            <a:ext cx="971741" cy="646331"/>
          </a:xfrm>
          <a:prstGeom prst="rect">
            <a:avLst/>
          </a:prstGeom>
          <a:noFill/>
        </p:spPr>
        <p:txBody>
          <a:bodyPr wrap="none" rtlCol="0">
            <a:spAutoFit/>
          </a:bodyPr>
          <a:lstStyle/>
          <a:p>
            <a:r>
              <a:rPr lang="en-US" sz="1200" b="1" err="1">
                <a:solidFill>
                  <a:srgbClr val="5A74D4"/>
                </a:solidFill>
                <a:latin typeface="IBM Plex Sans" panose="020B0503050203000203" pitchFamily="34" charset="0"/>
              </a:rPr>
              <a:t>Rightsize</a:t>
            </a:r>
            <a:endParaRPr lang="en-US" sz="1200" b="1">
              <a:solidFill>
                <a:srgbClr val="5A74D4"/>
              </a:solidFill>
              <a:latin typeface="IBM Plex Sans" panose="020B0503050203000203" pitchFamily="34" charset="0"/>
            </a:endParaRPr>
          </a:p>
          <a:p>
            <a:r>
              <a:rPr lang="en-US" sz="1200" b="1">
                <a:solidFill>
                  <a:srgbClr val="5A74D4"/>
                </a:solidFill>
                <a:latin typeface="IBM Plex Sans" panose="020B0503050203000203" pitchFamily="34" charset="0"/>
              </a:rPr>
              <a:t>Computing</a:t>
            </a:r>
          </a:p>
          <a:p>
            <a:r>
              <a:rPr lang="en-US" sz="1200" b="1">
                <a:solidFill>
                  <a:srgbClr val="5A74D4"/>
                </a:solidFill>
                <a:latin typeface="IBM Plex Sans" panose="020B0503050203000203" pitchFamily="34" charset="0"/>
              </a:rPr>
              <a:t>Services</a:t>
            </a:r>
            <a:endParaRPr lang="nl-NL" sz="1200" b="1">
              <a:solidFill>
                <a:srgbClr val="5A74D4"/>
              </a:solidFill>
              <a:latin typeface="IBM Plex Sans" panose="020B0503050203000203" pitchFamily="34" charset="0"/>
            </a:endParaRPr>
          </a:p>
        </p:txBody>
      </p:sp>
      <p:sp>
        <p:nvSpPr>
          <p:cNvPr id="13" name="TextBox 12">
            <a:extLst>
              <a:ext uri="{FF2B5EF4-FFF2-40B4-BE49-F238E27FC236}">
                <a16:creationId xmlns:a16="http://schemas.microsoft.com/office/drawing/2014/main" id="{018FF0D7-7909-1A6B-6D35-2423C0D93150}"/>
              </a:ext>
            </a:extLst>
          </p:cNvPr>
          <p:cNvSpPr txBox="1"/>
          <p:nvPr/>
        </p:nvSpPr>
        <p:spPr>
          <a:xfrm>
            <a:off x="5414103" y="4598735"/>
            <a:ext cx="901209" cy="646331"/>
          </a:xfrm>
          <a:prstGeom prst="rect">
            <a:avLst/>
          </a:prstGeom>
          <a:noFill/>
        </p:spPr>
        <p:txBody>
          <a:bodyPr wrap="none" rtlCol="0">
            <a:spAutoFit/>
          </a:bodyPr>
          <a:lstStyle/>
          <a:p>
            <a:r>
              <a:rPr lang="en-US" sz="1200" b="1">
                <a:solidFill>
                  <a:srgbClr val="3EB2CF"/>
                </a:solidFill>
                <a:latin typeface="IBM Plex Sans" panose="020B0503050203000203" pitchFamily="34" charset="0"/>
              </a:rPr>
              <a:t>Invest in </a:t>
            </a:r>
          </a:p>
          <a:p>
            <a:r>
              <a:rPr lang="en-US" sz="1200" b="1">
                <a:solidFill>
                  <a:srgbClr val="3EB2CF"/>
                </a:solidFill>
                <a:latin typeface="IBM Plex Sans" panose="020B0503050203000203" pitchFamily="34" charset="0"/>
              </a:rPr>
              <a:t>Reserved </a:t>
            </a:r>
          </a:p>
          <a:p>
            <a:r>
              <a:rPr lang="en-US" sz="1200" b="1">
                <a:solidFill>
                  <a:srgbClr val="3EB2CF"/>
                </a:solidFill>
                <a:latin typeface="IBM Plex Sans" panose="020B0503050203000203" pitchFamily="34" charset="0"/>
              </a:rPr>
              <a:t>Instances</a:t>
            </a:r>
            <a:endParaRPr lang="nl-NL" sz="1200" b="1">
              <a:solidFill>
                <a:srgbClr val="3EB2CF"/>
              </a:solidFill>
              <a:latin typeface="IBM Plex Sans" panose="020B0503050203000203" pitchFamily="34" charset="0"/>
            </a:endParaRPr>
          </a:p>
        </p:txBody>
      </p:sp>
      <p:grpSp>
        <p:nvGrpSpPr>
          <p:cNvPr id="41" name="Group 40">
            <a:extLst>
              <a:ext uri="{FF2B5EF4-FFF2-40B4-BE49-F238E27FC236}">
                <a16:creationId xmlns:a16="http://schemas.microsoft.com/office/drawing/2014/main" id="{1B0851A2-DF13-560D-D4B3-62226E959AB8}"/>
              </a:ext>
            </a:extLst>
          </p:cNvPr>
          <p:cNvGrpSpPr/>
          <p:nvPr/>
        </p:nvGrpSpPr>
        <p:grpSpPr>
          <a:xfrm>
            <a:off x="434101" y="5740822"/>
            <a:ext cx="6883559" cy="648000"/>
            <a:chOff x="785082" y="5745016"/>
            <a:chExt cx="6883559" cy="648000"/>
          </a:xfrm>
        </p:grpSpPr>
        <p:sp>
          <p:nvSpPr>
            <p:cNvPr id="17" name="Rectangle: Rounded Corners 16">
              <a:extLst>
                <a:ext uri="{FF2B5EF4-FFF2-40B4-BE49-F238E27FC236}">
                  <a16:creationId xmlns:a16="http://schemas.microsoft.com/office/drawing/2014/main" id="{46F0881D-7D4A-30EF-E149-2F5D00CBC9A3}"/>
                </a:ext>
              </a:extLst>
            </p:cNvPr>
            <p:cNvSpPr/>
            <p:nvPr/>
          </p:nvSpPr>
          <p:spPr>
            <a:xfrm>
              <a:off x="785082" y="5745016"/>
              <a:ext cx="648000" cy="648000"/>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a:extLst>
                <a:ext uri="{FF2B5EF4-FFF2-40B4-BE49-F238E27FC236}">
                  <a16:creationId xmlns:a16="http://schemas.microsoft.com/office/drawing/2014/main" id="{6F65C308-D952-17C1-0070-DA1DF440D33F}"/>
                </a:ext>
              </a:extLst>
            </p:cNvPr>
            <p:cNvPicPr>
              <a:picLocks noChangeAspect="1"/>
            </p:cNvPicPr>
            <p:nvPr/>
          </p:nvPicPr>
          <p:blipFill>
            <a:blip r:embed="rId4"/>
            <a:stretch>
              <a:fillRect/>
            </a:stretch>
          </p:blipFill>
          <p:spPr>
            <a:xfrm>
              <a:off x="890341" y="5835016"/>
              <a:ext cx="437482" cy="468000"/>
            </a:xfrm>
            <a:prstGeom prst="rect">
              <a:avLst/>
            </a:prstGeom>
          </p:spPr>
        </p:pic>
        <p:sp>
          <p:nvSpPr>
            <p:cNvPr id="20" name="Rectangle: Rounded Corners 19">
              <a:extLst>
                <a:ext uri="{FF2B5EF4-FFF2-40B4-BE49-F238E27FC236}">
                  <a16:creationId xmlns:a16="http://schemas.microsoft.com/office/drawing/2014/main" id="{2BBBD13C-FC96-22C5-2D7E-7D36A0A1DBBF}"/>
                </a:ext>
              </a:extLst>
            </p:cNvPr>
            <p:cNvSpPr/>
            <p:nvPr/>
          </p:nvSpPr>
          <p:spPr>
            <a:xfrm>
              <a:off x="1677386" y="5745016"/>
              <a:ext cx="648000" cy="648000"/>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CE12585-B923-D74B-D99E-E1CA021BD7BD}"/>
                </a:ext>
              </a:extLst>
            </p:cNvPr>
            <p:cNvSpPr/>
            <p:nvPr/>
          </p:nvSpPr>
          <p:spPr>
            <a:xfrm>
              <a:off x="2569690" y="5745016"/>
              <a:ext cx="648000" cy="648000"/>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F37250CC-822D-A472-AD64-D581054252D4}"/>
                </a:ext>
              </a:extLst>
            </p:cNvPr>
            <p:cNvSpPr/>
            <p:nvPr/>
          </p:nvSpPr>
          <p:spPr>
            <a:xfrm>
              <a:off x="3461994" y="5745016"/>
              <a:ext cx="648000" cy="648000"/>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6070A1B2-0F3D-4879-87CC-D3D164F98A90}"/>
                </a:ext>
              </a:extLst>
            </p:cNvPr>
            <p:cNvSpPr/>
            <p:nvPr/>
          </p:nvSpPr>
          <p:spPr>
            <a:xfrm>
              <a:off x="4354298" y="5745016"/>
              <a:ext cx="648000" cy="648000"/>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tangle: Rounded Corners 23">
              <a:extLst>
                <a:ext uri="{FF2B5EF4-FFF2-40B4-BE49-F238E27FC236}">
                  <a16:creationId xmlns:a16="http://schemas.microsoft.com/office/drawing/2014/main" id="{373F0BA4-1D4F-722E-1B41-26E242C726B0}"/>
                </a:ext>
              </a:extLst>
            </p:cNvPr>
            <p:cNvSpPr/>
            <p:nvPr/>
          </p:nvSpPr>
          <p:spPr>
            <a:xfrm>
              <a:off x="5243079" y="5745016"/>
              <a:ext cx="648000" cy="648000"/>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tangle: Rounded Corners 24">
              <a:extLst>
                <a:ext uri="{FF2B5EF4-FFF2-40B4-BE49-F238E27FC236}">
                  <a16:creationId xmlns:a16="http://schemas.microsoft.com/office/drawing/2014/main" id="{BC26663E-42D2-0459-7457-7FF8F5DB0A02}"/>
                </a:ext>
              </a:extLst>
            </p:cNvPr>
            <p:cNvSpPr/>
            <p:nvPr/>
          </p:nvSpPr>
          <p:spPr>
            <a:xfrm>
              <a:off x="6131860" y="5745016"/>
              <a:ext cx="648000" cy="648000"/>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tangle: Rounded Corners 25">
              <a:extLst>
                <a:ext uri="{FF2B5EF4-FFF2-40B4-BE49-F238E27FC236}">
                  <a16:creationId xmlns:a16="http://schemas.microsoft.com/office/drawing/2014/main" id="{69C24603-6E00-3568-5BD1-EE2AE9A27DD0}"/>
                </a:ext>
              </a:extLst>
            </p:cNvPr>
            <p:cNvSpPr/>
            <p:nvPr/>
          </p:nvSpPr>
          <p:spPr>
            <a:xfrm>
              <a:off x="7020641" y="5745016"/>
              <a:ext cx="648000" cy="648000"/>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Picture 27">
              <a:extLst>
                <a:ext uri="{FF2B5EF4-FFF2-40B4-BE49-F238E27FC236}">
                  <a16:creationId xmlns:a16="http://schemas.microsoft.com/office/drawing/2014/main" id="{9A1F214A-BCD1-A632-F1E8-ABB33699733E}"/>
                </a:ext>
              </a:extLst>
            </p:cNvPr>
            <p:cNvPicPr>
              <a:picLocks noChangeAspect="1"/>
            </p:cNvPicPr>
            <p:nvPr/>
          </p:nvPicPr>
          <p:blipFill>
            <a:blip r:embed="rId5"/>
            <a:stretch>
              <a:fillRect/>
            </a:stretch>
          </p:blipFill>
          <p:spPr>
            <a:xfrm>
              <a:off x="1741974" y="5952009"/>
              <a:ext cx="518823" cy="252000"/>
            </a:xfrm>
            <a:prstGeom prst="rect">
              <a:avLst/>
            </a:prstGeom>
          </p:spPr>
        </p:pic>
        <p:pic>
          <p:nvPicPr>
            <p:cNvPr id="30" name="Picture 29">
              <a:extLst>
                <a:ext uri="{FF2B5EF4-FFF2-40B4-BE49-F238E27FC236}">
                  <a16:creationId xmlns:a16="http://schemas.microsoft.com/office/drawing/2014/main" id="{1CF631C5-D8F3-5D40-7606-F8911DAC2FBC}"/>
                </a:ext>
              </a:extLst>
            </p:cNvPr>
            <p:cNvPicPr>
              <a:picLocks noChangeAspect="1"/>
            </p:cNvPicPr>
            <p:nvPr/>
          </p:nvPicPr>
          <p:blipFill>
            <a:blip r:embed="rId6"/>
            <a:stretch>
              <a:fillRect/>
            </a:stretch>
          </p:blipFill>
          <p:spPr>
            <a:xfrm>
              <a:off x="2652139" y="5952009"/>
              <a:ext cx="483102" cy="288000"/>
            </a:xfrm>
            <a:prstGeom prst="rect">
              <a:avLst/>
            </a:prstGeom>
          </p:spPr>
        </p:pic>
        <p:pic>
          <p:nvPicPr>
            <p:cNvPr id="32" name="Picture 31">
              <a:extLst>
                <a:ext uri="{FF2B5EF4-FFF2-40B4-BE49-F238E27FC236}">
                  <a16:creationId xmlns:a16="http://schemas.microsoft.com/office/drawing/2014/main" id="{3330D980-11F4-4DFA-8141-C4B4DC2074DC}"/>
                </a:ext>
              </a:extLst>
            </p:cNvPr>
            <p:cNvPicPr>
              <a:picLocks noChangeAspect="1"/>
            </p:cNvPicPr>
            <p:nvPr/>
          </p:nvPicPr>
          <p:blipFill>
            <a:blip r:embed="rId7"/>
            <a:stretch>
              <a:fillRect/>
            </a:stretch>
          </p:blipFill>
          <p:spPr>
            <a:xfrm>
              <a:off x="3551994" y="5835016"/>
              <a:ext cx="468000" cy="468000"/>
            </a:xfrm>
            <a:prstGeom prst="rect">
              <a:avLst/>
            </a:prstGeom>
          </p:spPr>
        </p:pic>
        <p:pic>
          <p:nvPicPr>
            <p:cNvPr id="34" name="Picture 33">
              <a:extLst>
                <a:ext uri="{FF2B5EF4-FFF2-40B4-BE49-F238E27FC236}">
                  <a16:creationId xmlns:a16="http://schemas.microsoft.com/office/drawing/2014/main" id="{E428B7CE-0513-6DCB-E4FF-E18500AA56E9}"/>
                </a:ext>
              </a:extLst>
            </p:cNvPr>
            <p:cNvPicPr>
              <a:picLocks noChangeAspect="1"/>
            </p:cNvPicPr>
            <p:nvPr/>
          </p:nvPicPr>
          <p:blipFill>
            <a:blip r:embed="rId8"/>
            <a:stretch>
              <a:fillRect/>
            </a:stretch>
          </p:blipFill>
          <p:spPr>
            <a:xfrm>
              <a:off x="4444298" y="5862872"/>
              <a:ext cx="468000" cy="440144"/>
            </a:xfrm>
            <a:prstGeom prst="rect">
              <a:avLst/>
            </a:prstGeom>
          </p:spPr>
        </p:pic>
        <p:pic>
          <p:nvPicPr>
            <p:cNvPr id="36" name="Picture 35">
              <a:extLst>
                <a:ext uri="{FF2B5EF4-FFF2-40B4-BE49-F238E27FC236}">
                  <a16:creationId xmlns:a16="http://schemas.microsoft.com/office/drawing/2014/main" id="{006E238E-2913-37E2-DB9B-749667E8EFD2}"/>
                </a:ext>
              </a:extLst>
            </p:cNvPr>
            <p:cNvPicPr>
              <a:picLocks noChangeAspect="1"/>
            </p:cNvPicPr>
            <p:nvPr/>
          </p:nvPicPr>
          <p:blipFill>
            <a:blip r:embed="rId9"/>
            <a:stretch>
              <a:fillRect/>
            </a:stretch>
          </p:blipFill>
          <p:spPr>
            <a:xfrm>
              <a:off x="5300484" y="6006009"/>
              <a:ext cx="533190" cy="144000"/>
            </a:xfrm>
            <a:prstGeom prst="rect">
              <a:avLst/>
            </a:prstGeom>
          </p:spPr>
        </p:pic>
        <p:pic>
          <p:nvPicPr>
            <p:cNvPr id="38" name="Picture 37">
              <a:extLst>
                <a:ext uri="{FF2B5EF4-FFF2-40B4-BE49-F238E27FC236}">
                  <a16:creationId xmlns:a16="http://schemas.microsoft.com/office/drawing/2014/main" id="{3311F404-D1AA-61AF-8176-E044F4051467}"/>
                </a:ext>
              </a:extLst>
            </p:cNvPr>
            <p:cNvPicPr>
              <a:picLocks noChangeAspect="1"/>
            </p:cNvPicPr>
            <p:nvPr/>
          </p:nvPicPr>
          <p:blipFill>
            <a:blip r:embed="rId10"/>
            <a:stretch>
              <a:fillRect/>
            </a:stretch>
          </p:blipFill>
          <p:spPr>
            <a:xfrm>
              <a:off x="6170260" y="6024009"/>
              <a:ext cx="571200" cy="126000"/>
            </a:xfrm>
            <a:prstGeom prst="rect">
              <a:avLst/>
            </a:prstGeom>
          </p:spPr>
        </p:pic>
        <p:pic>
          <p:nvPicPr>
            <p:cNvPr id="40" name="Picture 39">
              <a:extLst>
                <a:ext uri="{FF2B5EF4-FFF2-40B4-BE49-F238E27FC236}">
                  <a16:creationId xmlns:a16="http://schemas.microsoft.com/office/drawing/2014/main" id="{B834F204-0D61-3D71-1FEF-B0779728362E}"/>
                </a:ext>
              </a:extLst>
            </p:cNvPr>
            <p:cNvPicPr>
              <a:picLocks noChangeAspect="1"/>
            </p:cNvPicPr>
            <p:nvPr/>
          </p:nvPicPr>
          <p:blipFill>
            <a:blip r:embed="rId11"/>
            <a:stretch>
              <a:fillRect/>
            </a:stretch>
          </p:blipFill>
          <p:spPr>
            <a:xfrm>
              <a:off x="7054459" y="5997016"/>
              <a:ext cx="580363" cy="144000"/>
            </a:xfrm>
            <a:prstGeom prst="rect">
              <a:avLst/>
            </a:prstGeom>
          </p:spPr>
        </p:pic>
      </p:grpSp>
      <p:pic>
        <p:nvPicPr>
          <p:cNvPr id="43" name="Picture 42">
            <a:extLst>
              <a:ext uri="{FF2B5EF4-FFF2-40B4-BE49-F238E27FC236}">
                <a16:creationId xmlns:a16="http://schemas.microsoft.com/office/drawing/2014/main" id="{BD695887-1E7B-DB19-73B3-BB67A986605B}"/>
              </a:ext>
            </a:extLst>
          </p:cNvPr>
          <p:cNvPicPr>
            <a:picLocks noChangeAspect="1"/>
          </p:cNvPicPr>
          <p:nvPr/>
        </p:nvPicPr>
        <p:blipFill>
          <a:blip r:embed="rId12"/>
          <a:stretch>
            <a:fillRect/>
          </a:stretch>
        </p:blipFill>
        <p:spPr>
          <a:xfrm>
            <a:off x="7610763" y="5717216"/>
            <a:ext cx="619212" cy="671606"/>
          </a:xfrm>
          <a:prstGeom prst="rect">
            <a:avLst/>
          </a:prstGeom>
          <a:effectLst>
            <a:outerShdw blurRad="50800" dist="38100" dir="2700000" algn="tl" rotWithShape="0">
              <a:prstClr val="black">
                <a:alpha val="40000"/>
              </a:prstClr>
            </a:outerShdw>
          </a:effectLst>
        </p:spPr>
      </p:pic>
      <p:sp>
        <p:nvSpPr>
          <p:cNvPr id="44" name="TextBox 43">
            <a:extLst>
              <a:ext uri="{FF2B5EF4-FFF2-40B4-BE49-F238E27FC236}">
                <a16:creationId xmlns:a16="http://schemas.microsoft.com/office/drawing/2014/main" id="{F146196A-2815-1C0E-6556-9A5F8EC844A9}"/>
              </a:ext>
            </a:extLst>
          </p:cNvPr>
          <p:cNvSpPr txBox="1"/>
          <p:nvPr/>
        </p:nvSpPr>
        <p:spPr>
          <a:xfrm>
            <a:off x="3024312" y="6388455"/>
            <a:ext cx="2682145" cy="276999"/>
          </a:xfrm>
          <a:prstGeom prst="rect">
            <a:avLst/>
          </a:prstGeom>
          <a:noFill/>
        </p:spPr>
        <p:txBody>
          <a:bodyPr wrap="none" rtlCol="0">
            <a:spAutoFit/>
          </a:bodyPr>
          <a:lstStyle/>
          <a:p>
            <a:r>
              <a:rPr lang="en-US" sz="1200">
                <a:latin typeface="IBM Plex Sans" panose="020B0503050203000203" pitchFamily="34" charset="0"/>
              </a:rPr>
              <a:t>Top 8 Cloud cost management tools</a:t>
            </a:r>
            <a:endParaRPr lang="nl-NL" sz="1200">
              <a:latin typeface="IBM Plex Sans" panose="020B0503050203000203" pitchFamily="34" charset="0"/>
            </a:endParaRPr>
          </a:p>
        </p:txBody>
      </p:sp>
      <p:sp>
        <p:nvSpPr>
          <p:cNvPr id="45" name="TextBox 44">
            <a:extLst>
              <a:ext uri="{FF2B5EF4-FFF2-40B4-BE49-F238E27FC236}">
                <a16:creationId xmlns:a16="http://schemas.microsoft.com/office/drawing/2014/main" id="{E420FC8E-5D1C-6B0C-0923-5D8E3338E545}"/>
              </a:ext>
            </a:extLst>
          </p:cNvPr>
          <p:cNvSpPr txBox="1"/>
          <p:nvPr/>
        </p:nvSpPr>
        <p:spPr>
          <a:xfrm>
            <a:off x="3562485" y="3198167"/>
            <a:ext cx="1096775" cy="461665"/>
          </a:xfrm>
          <a:prstGeom prst="rect">
            <a:avLst/>
          </a:prstGeom>
          <a:noFill/>
        </p:spPr>
        <p:txBody>
          <a:bodyPr wrap="none" rtlCol="0">
            <a:spAutoFit/>
          </a:bodyPr>
          <a:lstStyle/>
          <a:p>
            <a:pPr algn="ctr"/>
            <a:r>
              <a:rPr lang="en-US" sz="1200" b="1">
                <a:latin typeface="IBM Plex Sans" panose="020B0503050203000203" pitchFamily="34" charset="0"/>
              </a:rPr>
              <a:t>Cloud</a:t>
            </a:r>
          </a:p>
          <a:p>
            <a:pPr algn="ctr"/>
            <a:r>
              <a:rPr lang="en-US" sz="1200" b="1">
                <a:latin typeface="IBM Plex Sans" panose="020B0503050203000203" pitchFamily="34" charset="0"/>
              </a:rPr>
              <a:t>optimization</a:t>
            </a:r>
            <a:endParaRPr lang="nl-NL" sz="1200" b="1">
              <a:latin typeface="IBM Plex Sans" panose="020B0503050203000203" pitchFamily="34" charset="0"/>
            </a:endParaRPr>
          </a:p>
        </p:txBody>
      </p:sp>
    </p:spTree>
    <p:extLst>
      <p:ext uri="{BB962C8B-B14F-4D97-AF65-F5344CB8AC3E}">
        <p14:creationId xmlns:p14="http://schemas.microsoft.com/office/powerpoint/2010/main" val="544267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FC356C-E189-A4D6-E186-608595BA34D1}"/>
              </a:ext>
            </a:extLst>
          </p:cNvPr>
          <p:cNvSpPr>
            <a:spLocks noGrp="1"/>
          </p:cNvSpPr>
          <p:nvPr>
            <p:ph type="title"/>
          </p:nvPr>
        </p:nvSpPr>
        <p:spPr/>
        <p:txBody>
          <a:bodyPr>
            <a:normAutofit/>
          </a:bodyPr>
          <a:lstStyle/>
          <a:p>
            <a:r>
              <a:rPr lang="nl-NL" b="0" i="0">
                <a:solidFill>
                  <a:srgbClr val="2376DC"/>
                </a:solidFill>
                <a:effectLst/>
                <a:latin typeface="Arial" panose="020B0604020202020204" pitchFamily="34" charset="0"/>
              </a:rPr>
              <a:t>Cloud Services	</a:t>
            </a:r>
            <a:endParaRPr lang="nl-NL"/>
          </a:p>
        </p:txBody>
      </p:sp>
      <p:grpSp>
        <p:nvGrpSpPr>
          <p:cNvPr id="4" name="Group 95">
            <a:extLst>
              <a:ext uri="{FF2B5EF4-FFF2-40B4-BE49-F238E27FC236}">
                <a16:creationId xmlns:a16="http://schemas.microsoft.com/office/drawing/2014/main" id="{F4E78E4B-40AC-1B3B-5ADC-620BF20A7688}"/>
              </a:ext>
            </a:extLst>
          </p:cNvPr>
          <p:cNvGrpSpPr>
            <a:grpSpLocks noChangeAspect="1"/>
          </p:cNvGrpSpPr>
          <p:nvPr/>
        </p:nvGrpSpPr>
        <p:grpSpPr>
          <a:xfrm>
            <a:off x="121363" y="4777821"/>
            <a:ext cx="1491070" cy="1275719"/>
            <a:chOff x="2232626" y="2274881"/>
            <a:chExt cx="1776550" cy="1323047"/>
          </a:xfrm>
        </p:grpSpPr>
        <p:pic>
          <p:nvPicPr>
            <p:cNvPr id="5" name="Picture 96">
              <a:extLst>
                <a:ext uri="{FF2B5EF4-FFF2-40B4-BE49-F238E27FC236}">
                  <a16:creationId xmlns:a16="http://schemas.microsoft.com/office/drawing/2014/main" id="{EFCC02D5-4824-E717-1379-34D3DC1964BF}"/>
                </a:ext>
              </a:extLst>
            </p:cNvPr>
            <p:cNvPicPr>
              <a:picLocks noChangeAspect="1"/>
            </p:cNvPicPr>
            <p:nvPr/>
          </p:nvPicPr>
          <p:blipFill>
            <a:blip r:embed="rId3"/>
            <a:stretch>
              <a:fillRect/>
            </a:stretch>
          </p:blipFill>
          <p:spPr>
            <a:xfrm>
              <a:off x="2323016" y="2274881"/>
              <a:ext cx="1686160" cy="924054"/>
            </a:xfrm>
            <a:prstGeom prst="rect">
              <a:avLst/>
            </a:prstGeom>
            <a:effectLst>
              <a:outerShdw blurRad="50800" dist="38100" dir="10800000" algn="r" rotWithShape="0">
                <a:prstClr val="black">
                  <a:alpha val="40000"/>
                </a:prstClr>
              </a:outerShdw>
            </a:effectLst>
          </p:spPr>
        </p:pic>
        <p:sp>
          <p:nvSpPr>
            <p:cNvPr id="6" name="TextBox 97">
              <a:extLst>
                <a:ext uri="{FF2B5EF4-FFF2-40B4-BE49-F238E27FC236}">
                  <a16:creationId xmlns:a16="http://schemas.microsoft.com/office/drawing/2014/main" id="{189367FC-383B-CC13-C73B-3419255BD8F2}"/>
                </a:ext>
              </a:extLst>
            </p:cNvPr>
            <p:cNvSpPr txBox="1"/>
            <p:nvPr/>
          </p:nvSpPr>
          <p:spPr>
            <a:xfrm>
              <a:off x="2232626" y="3119137"/>
              <a:ext cx="1686159" cy="4787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000000"/>
                  </a:solidFill>
                  <a:effectLst/>
                  <a:uLnTx/>
                  <a:uFillTx/>
                  <a:latin typeface="IBM Plex Sans Light"/>
                  <a:ea typeface="+mn-ea"/>
                  <a:cs typeface="+mn-cs"/>
                </a:rPr>
                <a:t>Datacenter customer location</a:t>
              </a:r>
            </a:p>
          </p:txBody>
        </p:sp>
      </p:grpSp>
      <p:sp>
        <p:nvSpPr>
          <p:cNvPr id="7" name="Tekstvak 48">
            <a:extLst>
              <a:ext uri="{FF2B5EF4-FFF2-40B4-BE49-F238E27FC236}">
                <a16:creationId xmlns:a16="http://schemas.microsoft.com/office/drawing/2014/main" id="{386A5000-375C-AAAF-FF21-3A9EB6AC598F}"/>
              </a:ext>
            </a:extLst>
          </p:cNvPr>
          <p:cNvSpPr txBox="1"/>
          <p:nvPr/>
        </p:nvSpPr>
        <p:spPr>
          <a:xfrm>
            <a:off x="2584816" y="5514930"/>
            <a:ext cx="371447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IBM Plex Sans" panose="020B0503050203000203" pitchFamily="34" charset="0"/>
                <a:ea typeface="+mn-ea"/>
                <a:cs typeface="Calibri" panose="020F0502020204030204" pitchFamily="34" charset="0"/>
              </a:rPr>
              <a:t>Cloud Fabric, any carrier | cloud | location</a:t>
            </a:r>
          </a:p>
        </p:txBody>
      </p:sp>
      <p:pic>
        <p:nvPicPr>
          <p:cNvPr id="8" name="Picture 6">
            <a:extLst>
              <a:ext uri="{FF2B5EF4-FFF2-40B4-BE49-F238E27FC236}">
                <a16:creationId xmlns:a16="http://schemas.microsoft.com/office/drawing/2014/main" id="{03CBECE5-29A0-277E-12DC-3683E14123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0124" y="5842630"/>
            <a:ext cx="1552923" cy="2299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ee the source image">
            <a:extLst>
              <a:ext uri="{FF2B5EF4-FFF2-40B4-BE49-F238E27FC236}">
                <a16:creationId xmlns:a16="http://schemas.microsoft.com/office/drawing/2014/main" id="{57840275-6594-B704-789A-D175C4D36C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5453" y="5752778"/>
            <a:ext cx="1121442" cy="3706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80CAF9F-6002-F2D8-4DF1-ECF3679F26F1}"/>
              </a:ext>
            </a:extLst>
          </p:cNvPr>
          <p:cNvPicPr>
            <a:picLocks noChangeAspect="1"/>
          </p:cNvPicPr>
          <p:nvPr/>
        </p:nvPicPr>
        <p:blipFill>
          <a:blip r:embed="rId6"/>
          <a:stretch>
            <a:fillRect/>
          </a:stretch>
        </p:blipFill>
        <p:spPr>
          <a:xfrm>
            <a:off x="2129163" y="6247626"/>
            <a:ext cx="879582" cy="439792"/>
          </a:xfrm>
          <a:prstGeom prst="rect">
            <a:avLst/>
          </a:prstGeom>
        </p:spPr>
      </p:pic>
      <p:pic>
        <p:nvPicPr>
          <p:cNvPr id="12" name="Picture 11">
            <a:extLst>
              <a:ext uri="{FF2B5EF4-FFF2-40B4-BE49-F238E27FC236}">
                <a16:creationId xmlns:a16="http://schemas.microsoft.com/office/drawing/2014/main" id="{9031F178-380D-D969-D200-A7A2215D26DE}"/>
              </a:ext>
            </a:extLst>
          </p:cNvPr>
          <p:cNvPicPr>
            <a:picLocks noChangeAspect="1"/>
          </p:cNvPicPr>
          <p:nvPr/>
        </p:nvPicPr>
        <p:blipFill>
          <a:blip r:embed="rId7"/>
          <a:stretch>
            <a:fillRect/>
          </a:stretch>
        </p:blipFill>
        <p:spPr>
          <a:xfrm>
            <a:off x="4010960" y="6315407"/>
            <a:ext cx="459046" cy="229523"/>
          </a:xfrm>
          <a:prstGeom prst="rect">
            <a:avLst/>
          </a:prstGeom>
        </p:spPr>
      </p:pic>
      <p:pic>
        <p:nvPicPr>
          <p:cNvPr id="13" name="Picture 12">
            <a:extLst>
              <a:ext uri="{FF2B5EF4-FFF2-40B4-BE49-F238E27FC236}">
                <a16:creationId xmlns:a16="http://schemas.microsoft.com/office/drawing/2014/main" id="{C9624B89-A423-2FCA-B352-286D65C942E4}"/>
              </a:ext>
            </a:extLst>
          </p:cNvPr>
          <p:cNvPicPr>
            <a:picLocks noChangeAspect="1"/>
          </p:cNvPicPr>
          <p:nvPr/>
        </p:nvPicPr>
        <p:blipFill>
          <a:blip r:embed="rId8"/>
          <a:stretch>
            <a:fillRect/>
          </a:stretch>
        </p:blipFill>
        <p:spPr>
          <a:xfrm>
            <a:off x="3039997" y="6283759"/>
            <a:ext cx="735049" cy="367525"/>
          </a:xfrm>
          <a:prstGeom prst="rect">
            <a:avLst/>
          </a:prstGeom>
        </p:spPr>
      </p:pic>
      <p:sp>
        <p:nvSpPr>
          <p:cNvPr id="14" name="TextBox 13">
            <a:extLst>
              <a:ext uri="{FF2B5EF4-FFF2-40B4-BE49-F238E27FC236}">
                <a16:creationId xmlns:a16="http://schemas.microsoft.com/office/drawing/2014/main" id="{589CFA12-E426-4D59-C187-8D180B0A53F9}"/>
              </a:ext>
            </a:extLst>
          </p:cNvPr>
          <p:cNvSpPr txBox="1"/>
          <p:nvPr/>
        </p:nvSpPr>
        <p:spPr>
          <a:xfrm>
            <a:off x="4798921" y="6217632"/>
            <a:ext cx="22085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IBM Plex Sans Light"/>
                <a:ea typeface="+mn-ea"/>
                <a:cs typeface="+mn-cs"/>
              </a:rPr>
              <a:t>All carriers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IBM Plex Sans Light"/>
                <a:ea typeface="+mn-ea"/>
                <a:cs typeface="+mn-cs"/>
              </a:rPr>
              <a:t>Direct Connects</a:t>
            </a:r>
            <a:endParaRPr kumimoji="0" lang="nl-NL" sz="1200" b="0" i="0" u="none" strike="noStrike" kern="1200" cap="none" spc="0" normalizeH="0" baseline="0" noProof="0">
              <a:ln>
                <a:noFill/>
              </a:ln>
              <a:solidFill>
                <a:srgbClr val="000000"/>
              </a:solidFill>
              <a:effectLst/>
              <a:uLnTx/>
              <a:uFillTx/>
              <a:latin typeface="IBM Plex Sans Light"/>
              <a:ea typeface="+mn-ea"/>
              <a:cs typeface="+mn-cs"/>
            </a:endParaRPr>
          </a:p>
        </p:txBody>
      </p:sp>
      <p:cxnSp>
        <p:nvCxnSpPr>
          <p:cNvPr id="15" name="Straight Connector 14">
            <a:extLst>
              <a:ext uri="{FF2B5EF4-FFF2-40B4-BE49-F238E27FC236}">
                <a16:creationId xmlns:a16="http://schemas.microsoft.com/office/drawing/2014/main" id="{C2A0D520-6238-1661-C76D-B1B8331F3549}"/>
              </a:ext>
            </a:extLst>
          </p:cNvPr>
          <p:cNvCxnSpPr/>
          <p:nvPr/>
        </p:nvCxnSpPr>
        <p:spPr bwMode="auto">
          <a:xfrm>
            <a:off x="2129163" y="6145114"/>
            <a:ext cx="4572000" cy="0"/>
          </a:xfrm>
          <a:prstGeom prst="line">
            <a:avLst/>
          </a:prstGeom>
          <a:solidFill>
            <a:srgbClr val="8A2E4F">
              <a:alpha val="64999"/>
            </a:srgbClr>
          </a:solidFill>
          <a:ln w="6350" cap="rnd"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7" name="Picture 2" descr="SURFnet - Wikipedia">
            <a:extLst>
              <a:ext uri="{FF2B5EF4-FFF2-40B4-BE49-F238E27FC236}">
                <a16:creationId xmlns:a16="http://schemas.microsoft.com/office/drawing/2014/main" id="{025A51DE-0275-6AD0-B6DA-A4A47ED6BC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3047" y="6336076"/>
            <a:ext cx="571500" cy="26289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AWS Logo and sign, new logo meaning and history, PNG, SVG">
            <a:extLst>
              <a:ext uri="{FF2B5EF4-FFF2-40B4-BE49-F238E27FC236}">
                <a16:creationId xmlns:a16="http://schemas.microsoft.com/office/drawing/2014/main" id="{88B2E3F7-F011-603A-A36E-A2FF810684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12456" y="2250484"/>
            <a:ext cx="1321606" cy="743403"/>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Connector: Curved 23">
            <a:extLst>
              <a:ext uri="{FF2B5EF4-FFF2-40B4-BE49-F238E27FC236}">
                <a16:creationId xmlns:a16="http://schemas.microsoft.com/office/drawing/2014/main" id="{F13D7B6F-A442-E12E-8224-2F1FEFE9D69C}"/>
              </a:ext>
            </a:extLst>
          </p:cNvPr>
          <p:cNvCxnSpPr>
            <a:stCxn id="5" idx="3"/>
            <a:endCxn id="22" idx="1"/>
          </p:cNvCxnSpPr>
          <p:nvPr/>
        </p:nvCxnSpPr>
        <p:spPr>
          <a:xfrm flipV="1">
            <a:off x="1612433" y="4155565"/>
            <a:ext cx="4983261" cy="1067756"/>
          </a:xfrm>
          <a:prstGeom prst="curvedConnector3">
            <a:avLst>
              <a:gd name="adj1" fmla="val 49444"/>
            </a:avLst>
          </a:prstGeom>
          <a:ln w="38100">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7FFA010A-FA52-FB82-5DD8-7355E34D8AB5}"/>
              </a:ext>
            </a:extLst>
          </p:cNvPr>
          <p:cNvCxnSpPr>
            <a:endCxn id="8194" idx="1"/>
          </p:cNvCxnSpPr>
          <p:nvPr/>
        </p:nvCxnSpPr>
        <p:spPr>
          <a:xfrm flipV="1">
            <a:off x="4470006" y="2622186"/>
            <a:ext cx="2342450" cy="1792795"/>
          </a:xfrm>
          <a:prstGeom prst="curvedConnector3">
            <a:avLst/>
          </a:prstGeom>
          <a:ln w="38100">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3" name="Afbeelding 132">
            <a:extLst>
              <a:ext uri="{FF2B5EF4-FFF2-40B4-BE49-F238E27FC236}">
                <a16:creationId xmlns:a16="http://schemas.microsoft.com/office/drawing/2014/main" id="{F5132989-0584-C68A-CE9A-1EF303CBAD5F}"/>
              </a:ext>
            </a:extLst>
          </p:cNvPr>
          <p:cNvPicPr>
            <a:picLocks noChangeAspect="1"/>
          </p:cNvPicPr>
          <p:nvPr/>
        </p:nvPicPr>
        <p:blipFill>
          <a:blip r:embed="rId11"/>
          <a:stretch>
            <a:fillRect/>
          </a:stretch>
        </p:blipFill>
        <p:spPr>
          <a:xfrm>
            <a:off x="2046000" y="1368237"/>
            <a:ext cx="1603502" cy="1064006"/>
          </a:xfrm>
          <a:prstGeom prst="rect">
            <a:avLst/>
          </a:prstGeom>
        </p:spPr>
      </p:pic>
      <p:sp>
        <p:nvSpPr>
          <p:cNvPr id="35" name="Tekstvak 5">
            <a:extLst>
              <a:ext uri="{FF2B5EF4-FFF2-40B4-BE49-F238E27FC236}">
                <a16:creationId xmlns:a16="http://schemas.microsoft.com/office/drawing/2014/main" id="{30C3ACF3-8640-1ED0-33B6-37DFF8476FE4}"/>
              </a:ext>
            </a:extLst>
          </p:cNvPr>
          <p:cNvSpPr txBox="1"/>
          <p:nvPr/>
        </p:nvSpPr>
        <p:spPr>
          <a:xfrm>
            <a:off x="3669225" y="1493332"/>
            <a:ext cx="63831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48DD8"/>
                </a:solidFill>
                <a:effectLst/>
                <a:uLnTx/>
                <a:uFillTx/>
                <a:latin typeface="IBM Plex Sans" panose="020B0503050203000203" pitchFamily="34" charset="0"/>
                <a:ea typeface="+mn-ea"/>
                <a:cs typeface="Calibri" panose="020F0502020204030204" pitchFamily="34" charset="0"/>
              </a:rPr>
              <a:t>IaaS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48DD8"/>
                </a:solidFill>
                <a:effectLst/>
                <a:uLnTx/>
                <a:uFillTx/>
                <a:latin typeface="IBM Plex Sans" panose="020B0503050203000203" pitchFamily="34" charset="0"/>
                <a:ea typeface="+mn-ea"/>
                <a:cs typeface="Calibri" panose="020F0502020204030204" pitchFamily="34" charset="0"/>
              </a:rPr>
              <a:t>BaaS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48DD8"/>
                </a:solidFill>
                <a:effectLst/>
                <a:uLnTx/>
                <a:uFillTx/>
                <a:latin typeface="IBM Plex Sans" panose="020B0503050203000203" pitchFamily="34" charset="0"/>
                <a:ea typeface="+mn-ea"/>
                <a:cs typeface="Calibri" panose="020F0502020204030204" pitchFamily="34" charset="0"/>
              </a:rPr>
              <a:t>DRaaS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48DD8"/>
                </a:solidFill>
                <a:effectLst/>
                <a:uLnTx/>
                <a:uFillTx/>
                <a:latin typeface="IBM Plex Sans" panose="020B0503050203000203" pitchFamily="34" charset="0"/>
                <a:ea typeface="+mn-ea"/>
                <a:cs typeface="Calibri" panose="020F0502020204030204" pitchFamily="34" charset="0"/>
              </a:rPr>
              <a:t>vDC</a:t>
            </a:r>
          </a:p>
        </p:txBody>
      </p:sp>
      <p:pic>
        <p:nvPicPr>
          <p:cNvPr id="36" name="Afbeelding 37">
            <a:extLst>
              <a:ext uri="{FF2B5EF4-FFF2-40B4-BE49-F238E27FC236}">
                <a16:creationId xmlns:a16="http://schemas.microsoft.com/office/drawing/2014/main" id="{24A2440D-1D33-C088-0862-252ADEE17C79}"/>
              </a:ext>
            </a:extLst>
          </p:cNvPr>
          <p:cNvPicPr>
            <a:picLocks noChangeAspect="1"/>
          </p:cNvPicPr>
          <p:nvPr/>
        </p:nvPicPr>
        <p:blipFill>
          <a:blip r:embed="rId12"/>
          <a:stretch>
            <a:fillRect/>
          </a:stretch>
        </p:blipFill>
        <p:spPr>
          <a:xfrm>
            <a:off x="5075453" y="817194"/>
            <a:ext cx="956748" cy="956748"/>
          </a:xfrm>
          <a:prstGeom prst="rect">
            <a:avLst/>
          </a:prstGeom>
          <a:effectLst>
            <a:outerShdw blurRad="63500" sx="102000" sy="102000" algn="ctr" rotWithShape="0">
              <a:prstClr val="black">
                <a:alpha val="40000"/>
              </a:prstClr>
            </a:outerShdw>
          </a:effectLst>
        </p:spPr>
      </p:pic>
      <p:sp>
        <p:nvSpPr>
          <p:cNvPr id="37" name="TextBox 36">
            <a:extLst>
              <a:ext uri="{FF2B5EF4-FFF2-40B4-BE49-F238E27FC236}">
                <a16:creationId xmlns:a16="http://schemas.microsoft.com/office/drawing/2014/main" id="{B030FC57-D12F-9959-B747-22EDA52FA38F}"/>
              </a:ext>
            </a:extLst>
          </p:cNvPr>
          <p:cNvSpPr txBox="1"/>
          <p:nvPr/>
        </p:nvSpPr>
        <p:spPr>
          <a:xfrm>
            <a:off x="6080652" y="826150"/>
            <a:ext cx="2270173" cy="95410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IBM Plex Sans Light"/>
                <a:ea typeface="+mn-ea"/>
                <a:cs typeface="+mn-cs"/>
              </a:rPr>
              <a:t>Managed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IBM Plex Sans Light"/>
                <a:ea typeface="+mn-ea"/>
                <a:cs typeface="+mn-cs"/>
              </a:rPr>
              <a:t>Single Point of Contact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IBM Plex Sans Light"/>
                <a:ea typeface="+mn-ea"/>
                <a:cs typeface="+mn-cs"/>
              </a:rPr>
              <a:t>Single Point of Billing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IBM Plex Sans Light"/>
                <a:ea typeface="+mn-ea"/>
                <a:cs typeface="+mn-cs"/>
              </a:rPr>
              <a:t>Marketplace Solutions</a:t>
            </a:r>
          </a:p>
        </p:txBody>
      </p:sp>
      <p:grpSp>
        <p:nvGrpSpPr>
          <p:cNvPr id="16" name="Group 15">
            <a:extLst>
              <a:ext uri="{FF2B5EF4-FFF2-40B4-BE49-F238E27FC236}">
                <a16:creationId xmlns:a16="http://schemas.microsoft.com/office/drawing/2014/main" id="{E0E70327-FE19-C851-F16A-8F1BDDEF5E51}"/>
              </a:ext>
            </a:extLst>
          </p:cNvPr>
          <p:cNvGrpSpPr/>
          <p:nvPr/>
        </p:nvGrpSpPr>
        <p:grpSpPr>
          <a:xfrm>
            <a:off x="767512" y="1595475"/>
            <a:ext cx="1415204" cy="799433"/>
            <a:chOff x="767512" y="1691172"/>
            <a:chExt cx="1415204" cy="799433"/>
          </a:xfrm>
        </p:grpSpPr>
        <p:pic>
          <p:nvPicPr>
            <p:cNvPr id="34" name="Picture 96">
              <a:extLst>
                <a:ext uri="{FF2B5EF4-FFF2-40B4-BE49-F238E27FC236}">
                  <a16:creationId xmlns:a16="http://schemas.microsoft.com/office/drawing/2014/main" id="{370F375D-C20B-24F4-E2BB-3A0B49524100}"/>
                </a:ext>
              </a:extLst>
            </p:cNvPr>
            <p:cNvPicPr>
              <a:picLocks noChangeAspect="1"/>
            </p:cNvPicPr>
            <p:nvPr/>
          </p:nvPicPr>
          <p:blipFill>
            <a:blip r:embed="rId3"/>
            <a:stretch>
              <a:fillRect/>
            </a:stretch>
          </p:blipFill>
          <p:spPr>
            <a:xfrm>
              <a:off x="1014567" y="1691172"/>
              <a:ext cx="1044000" cy="657294"/>
            </a:xfrm>
            <a:prstGeom prst="rect">
              <a:avLst/>
            </a:prstGeom>
            <a:effectLst>
              <a:outerShdw blurRad="50800" dist="38100" dir="10800000" algn="r" rotWithShape="0">
                <a:prstClr val="black">
                  <a:alpha val="40000"/>
                </a:prstClr>
              </a:outerShdw>
            </a:effectLst>
          </p:spPr>
        </p:pic>
        <p:sp>
          <p:nvSpPr>
            <p:cNvPr id="38" name="TextBox 97">
              <a:extLst>
                <a:ext uri="{FF2B5EF4-FFF2-40B4-BE49-F238E27FC236}">
                  <a16:creationId xmlns:a16="http://schemas.microsoft.com/office/drawing/2014/main" id="{D812E68D-1A2E-0849-53B9-8919B2D22195}"/>
                </a:ext>
              </a:extLst>
            </p:cNvPr>
            <p:cNvSpPr txBox="1"/>
            <p:nvPr/>
          </p:nvSpPr>
          <p:spPr>
            <a:xfrm>
              <a:off x="767512" y="2213606"/>
              <a:ext cx="14152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000000"/>
                  </a:solidFill>
                  <a:effectLst/>
                  <a:uLnTx/>
                  <a:uFillTx/>
                  <a:latin typeface="IBM Plex Sans Light"/>
                  <a:ea typeface="+mn-ea"/>
                  <a:cs typeface="+mn-cs"/>
                </a:rPr>
                <a:t>Colocation</a:t>
              </a:r>
            </a:p>
          </p:txBody>
        </p:sp>
      </p:grpSp>
      <p:cxnSp>
        <p:nvCxnSpPr>
          <p:cNvPr id="40" name="Connector: Curved 39">
            <a:extLst>
              <a:ext uri="{FF2B5EF4-FFF2-40B4-BE49-F238E27FC236}">
                <a16:creationId xmlns:a16="http://schemas.microsoft.com/office/drawing/2014/main" id="{788FF25E-2FB2-6CB0-5C2D-CE2D9B03F6A1}"/>
              </a:ext>
            </a:extLst>
          </p:cNvPr>
          <p:cNvCxnSpPr>
            <a:endCxn id="33" idx="2"/>
          </p:cNvCxnSpPr>
          <p:nvPr/>
        </p:nvCxnSpPr>
        <p:spPr>
          <a:xfrm rot="16200000" flipV="1">
            <a:off x="2731010" y="2548984"/>
            <a:ext cx="1855738" cy="1622255"/>
          </a:xfrm>
          <a:prstGeom prst="curvedConnector3">
            <a:avLst/>
          </a:prstGeom>
          <a:ln w="38100">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3698DD02-6841-7537-82DC-C93D3ACA435A}"/>
              </a:ext>
            </a:extLst>
          </p:cNvPr>
          <p:cNvCxnSpPr/>
          <p:nvPr/>
        </p:nvCxnSpPr>
        <p:spPr>
          <a:xfrm rot="10800000">
            <a:off x="1451424" y="2475247"/>
            <a:ext cx="2905488" cy="1598833"/>
          </a:xfrm>
          <a:prstGeom prst="curvedConnector3">
            <a:avLst>
              <a:gd name="adj1" fmla="val 100545"/>
            </a:avLst>
          </a:prstGeom>
          <a:ln w="38100">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Afbeelding 131">
            <a:extLst>
              <a:ext uri="{FF2B5EF4-FFF2-40B4-BE49-F238E27FC236}">
                <a16:creationId xmlns:a16="http://schemas.microsoft.com/office/drawing/2014/main" id="{6F9BAFAF-F3C4-7475-09E6-CF7954B2530E}"/>
              </a:ext>
            </a:extLst>
          </p:cNvPr>
          <p:cNvPicPr>
            <a:picLocks noChangeAspect="1"/>
          </p:cNvPicPr>
          <p:nvPr/>
        </p:nvPicPr>
        <p:blipFill>
          <a:blip r:embed="rId13"/>
          <a:stretch>
            <a:fillRect/>
          </a:stretch>
        </p:blipFill>
        <p:spPr>
          <a:xfrm>
            <a:off x="3407522" y="3310922"/>
            <a:ext cx="2069066" cy="1954118"/>
          </a:xfrm>
          <a:prstGeom prst="rect">
            <a:avLst/>
          </a:prstGeom>
          <a:effectLst>
            <a:outerShdw blurRad="50800" dist="38100" dir="2700000" algn="tl" rotWithShape="0">
              <a:prstClr val="black">
                <a:alpha val="30000"/>
              </a:prstClr>
            </a:outerShdw>
          </a:effectLst>
        </p:spPr>
      </p:pic>
      <p:sp>
        <p:nvSpPr>
          <p:cNvPr id="10" name="Ovaal 21">
            <a:extLst>
              <a:ext uri="{FF2B5EF4-FFF2-40B4-BE49-F238E27FC236}">
                <a16:creationId xmlns:a16="http://schemas.microsoft.com/office/drawing/2014/main" id="{639CEA4D-2827-E849-3EC8-1B2ABAF93BBE}"/>
              </a:ext>
            </a:extLst>
          </p:cNvPr>
          <p:cNvSpPr/>
          <p:nvPr/>
        </p:nvSpPr>
        <p:spPr>
          <a:xfrm>
            <a:off x="2156054" y="3108830"/>
            <a:ext cx="4572001" cy="2346878"/>
          </a:xfrm>
          <a:prstGeom prst="ellipse">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IBM Plex Sans Light"/>
              <a:ea typeface="+mn-ea"/>
              <a:cs typeface="+mn-cs"/>
            </a:endParaRPr>
          </a:p>
        </p:txBody>
      </p:sp>
      <p:pic>
        <p:nvPicPr>
          <p:cNvPr id="22" name="Picture 21">
            <a:extLst>
              <a:ext uri="{FF2B5EF4-FFF2-40B4-BE49-F238E27FC236}">
                <a16:creationId xmlns:a16="http://schemas.microsoft.com/office/drawing/2014/main" id="{90B4C06E-5D61-2957-F32E-FAEE17F5987D}"/>
              </a:ext>
            </a:extLst>
          </p:cNvPr>
          <p:cNvPicPr>
            <a:picLocks noChangeAspect="1"/>
          </p:cNvPicPr>
          <p:nvPr/>
        </p:nvPicPr>
        <p:blipFill>
          <a:blip r:embed="rId14"/>
          <a:stretch>
            <a:fillRect/>
          </a:stretch>
        </p:blipFill>
        <p:spPr>
          <a:xfrm>
            <a:off x="6595694" y="3691108"/>
            <a:ext cx="1755131" cy="928913"/>
          </a:xfrm>
          <a:prstGeom prst="rect">
            <a:avLst/>
          </a:prstGeom>
        </p:spPr>
      </p:pic>
    </p:spTree>
    <p:extLst>
      <p:ext uri="{BB962C8B-B14F-4D97-AF65-F5344CB8AC3E}">
        <p14:creationId xmlns:p14="http://schemas.microsoft.com/office/powerpoint/2010/main" val="2829197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Oval 482">
            <a:extLst>
              <a:ext uri="{FF2B5EF4-FFF2-40B4-BE49-F238E27FC236}">
                <a16:creationId xmlns:a16="http://schemas.microsoft.com/office/drawing/2014/main" id="{A5536327-7F70-51A1-16CF-D63B4524E969}"/>
              </a:ext>
            </a:extLst>
          </p:cNvPr>
          <p:cNvSpPr/>
          <p:nvPr/>
        </p:nvSpPr>
        <p:spPr>
          <a:xfrm>
            <a:off x="3636643" y="1396855"/>
            <a:ext cx="4773600" cy="4773600"/>
          </a:xfrm>
          <a:prstGeom prst="ellipse">
            <a:avLst/>
          </a:prstGeom>
          <a:solidFill>
            <a:srgbClr val="00BCEB"/>
          </a:solidFill>
          <a:ln w="25400" cap="flat" cmpd="sng" algn="ctr">
            <a:noFill/>
            <a:prstDash val="solid"/>
          </a:ln>
          <a:effectLst/>
        </p:spPr>
        <p:txBody>
          <a:bodyPr rtlCol="0" anchor="ctr"/>
          <a:lstStyle/>
          <a:p>
            <a:pPr algn="ctr" defTabSz="914201"/>
            <a:endParaRPr lang="en-US" kern="0">
              <a:solidFill>
                <a:srgbClr val="0D274D"/>
              </a:solidFill>
              <a:latin typeface="CiscoSansTT ExtraLight"/>
            </a:endParaRPr>
          </a:p>
        </p:txBody>
      </p:sp>
      <p:grpSp>
        <p:nvGrpSpPr>
          <p:cNvPr id="484" name="Group 483">
            <a:extLst>
              <a:ext uri="{FF2B5EF4-FFF2-40B4-BE49-F238E27FC236}">
                <a16:creationId xmlns:a16="http://schemas.microsoft.com/office/drawing/2014/main" id="{70A616F1-347B-9E08-55BC-A5126F8B4C99}"/>
              </a:ext>
            </a:extLst>
          </p:cNvPr>
          <p:cNvGrpSpPr/>
          <p:nvPr/>
        </p:nvGrpSpPr>
        <p:grpSpPr>
          <a:xfrm>
            <a:off x="5211298" y="1569559"/>
            <a:ext cx="811802" cy="415266"/>
            <a:chOff x="317439" y="1505966"/>
            <a:chExt cx="796809" cy="407596"/>
          </a:xfrm>
        </p:grpSpPr>
        <p:grpSp>
          <p:nvGrpSpPr>
            <p:cNvPr id="557" name="Group 556">
              <a:extLst>
                <a:ext uri="{FF2B5EF4-FFF2-40B4-BE49-F238E27FC236}">
                  <a16:creationId xmlns:a16="http://schemas.microsoft.com/office/drawing/2014/main" id="{59FAB685-5FD6-6224-75A8-BD0F6DA67B77}"/>
                </a:ext>
              </a:extLst>
            </p:cNvPr>
            <p:cNvGrpSpPr>
              <a:grpSpLocks noChangeAspect="1"/>
            </p:cNvGrpSpPr>
            <p:nvPr/>
          </p:nvGrpSpPr>
          <p:grpSpPr>
            <a:xfrm>
              <a:off x="357050" y="1505966"/>
              <a:ext cx="757198" cy="375086"/>
              <a:chOff x="836085" y="1496592"/>
              <a:chExt cx="538984" cy="266991"/>
            </a:xfrm>
            <a:solidFill>
              <a:srgbClr val="1E4471"/>
            </a:solidFill>
          </p:grpSpPr>
          <p:sp>
            <p:nvSpPr>
              <p:cNvPr id="560" name="Freeform 751">
                <a:extLst>
                  <a:ext uri="{FF2B5EF4-FFF2-40B4-BE49-F238E27FC236}">
                    <a16:creationId xmlns:a16="http://schemas.microsoft.com/office/drawing/2014/main" id="{507AE96E-0A76-7717-A4C3-59820C2ADED9}"/>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grpFill/>
              <a:ln>
                <a:noFill/>
              </a:ln>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sp>
            <p:nvSpPr>
              <p:cNvPr id="561" name="Freeform 752">
                <a:extLst>
                  <a:ext uri="{FF2B5EF4-FFF2-40B4-BE49-F238E27FC236}">
                    <a16:creationId xmlns:a16="http://schemas.microsoft.com/office/drawing/2014/main" id="{D3241C65-F839-8ED9-95BE-1F72873120A4}"/>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grpFill/>
              <a:ln>
                <a:noFill/>
              </a:ln>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sp>
            <p:nvSpPr>
              <p:cNvPr id="562" name="Freeform 753">
                <a:extLst>
                  <a:ext uri="{FF2B5EF4-FFF2-40B4-BE49-F238E27FC236}">
                    <a16:creationId xmlns:a16="http://schemas.microsoft.com/office/drawing/2014/main" id="{E589532D-35D9-F2BF-D0A7-0573A48690FF}"/>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grpFill/>
              <a:ln>
                <a:noFill/>
              </a:ln>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grpSp>
        <p:pic>
          <p:nvPicPr>
            <p:cNvPr id="558" name="Graphic 140">
              <a:extLst>
                <a:ext uri="{FF2B5EF4-FFF2-40B4-BE49-F238E27FC236}">
                  <a16:creationId xmlns:a16="http://schemas.microsoft.com/office/drawing/2014/main" id="{3A9468B5-3240-7B71-C6B2-6373360155A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627" y="1533703"/>
              <a:ext cx="421722" cy="368345"/>
            </a:xfrm>
            <a:prstGeom prst="rect">
              <a:avLst/>
            </a:prstGeom>
          </p:spPr>
        </p:pic>
        <p:sp>
          <p:nvSpPr>
            <p:cNvPr id="559" name="TextBox 558">
              <a:extLst>
                <a:ext uri="{FF2B5EF4-FFF2-40B4-BE49-F238E27FC236}">
                  <a16:creationId xmlns:a16="http://schemas.microsoft.com/office/drawing/2014/main" id="{AB57614A-94EB-27A2-CB2F-96648A7C3011}"/>
                </a:ext>
              </a:extLst>
            </p:cNvPr>
            <p:cNvSpPr txBox="1"/>
            <p:nvPr/>
          </p:nvSpPr>
          <p:spPr>
            <a:xfrm>
              <a:off x="317439" y="1667341"/>
              <a:ext cx="486030" cy="246221"/>
            </a:xfrm>
            <a:prstGeom prst="rect">
              <a:avLst/>
            </a:prstGeom>
            <a:noFill/>
          </p:spPr>
          <p:txBody>
            <a:bodyPr wrap="none" rtlCol="0">
              <a:spAutoFit/>
            </a:bodyPr>
            <a:lstStyle/>
            <a:p>
              <a:pPr defTabSz="914201"/>
              <a:r>
                <a:rPr lang="en-US" sz="1000" kern="0">
                  <a:solidFill>
                    <a:srgbClr val="FFFFFF"/>
                  </a:solidFill>
                  <a:latin typeface="CiscoSansTT ExtraLight"/>
                </a:rPr>
                <a:t>SaaS</a:t>
              </a:r>
            </a:p>
          </p:txBody>
        </p:sp>
      </p:grpSp>
      <p:grpSp>
        <p:nvGrpSpPr>
          <p:cNvPr id="485" name="Group 484">
            <a:extLst>
              <a:ext uri="{FF2B5EF4-FFF2-40B4-BE49-F238E27FC236}">
                <a16:creationId xmlns:a16="http://schemas.microsoft.com/office/drawing/2014/main" id="{02AEB435-8D96-D9BC-D6B0-09FAAE196166}"/>
              </a:ext>
            </a:extLst>
          </p:cNvPr>
          <p:cNvGrpSpPr/>
          <p:nvPr/>
        </p:nvGrpSpPr>
        <p:grpSpPr>
          <a:xfrm>
            <a:off x="5833335" y="5386803"/>
            <a:ext cx="811802" cy="415266"/>
            <a:chOff x="317439" y="1505966"/>
            <a:chExt cx="796809" cy="407596"/>
          </a:xfrm>
        </p:grpSpPr>
        <p:grpSp>
          <p:nvGrpSpPr>
            <p:cNvPr id="551" name="Group 550">
              <a:extLst>
                <a:ext uri="{FF2B5EF4-FFF2-40B4-BE49-F238E27FC236}">
                  <a16:creationId xmlns:a16="http://schemas.microsoft.com/office/drawing/2014/main" id="{6A9EBE13-B760-003F-8AE6-6C1911EED223}"/>
                </a:ext>
              </a:extLst>
            </p:cNvPr>
            <p:cNvGrpSpPr>
              <a:grpSpLocks noChangeAspect="1"/>
            </p:cNvGrpSpPr>
            <p:nvPr/>
          </p:nvGrpSpPr>
          <p:grpSpPr>
            <a:xfrm>
              <a:off x="357050" y="1505966"/>
              <a:ext cx="757198" cy="375086"/>
              <a:chOff x="836085" y="1496592"/>
              <a:chExt cx="538984" cy="266991"/>
            </a:xfrm>
            <a:solidFill>
              <a:srgbClr val="1E4471"/>
            </a:solidFill>
          </p:grpSpPr>
          <p:sp>
            <p:nvSpPr>
              <p:cNvPr id="554" name="Freeform 751">
                <a:extLst>
                  <a:ext uri="{FF2B5EF4-FFF2-40B4-BE49-F238E27FC236}">
                    <a16:creationId xmlns:a16="http://schemas.microsoft.com/office/drawing/2014/main" id="{D12474E5-D36C-4F32-3F19-DA31FB655312}"/>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grpFill/>
              <a:ln>
                <a:noFill/>
              </a:ln>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sp>
            <p:nvSpPr>
              <p:cNvPr id="555" name="Freeform 752">
                <a:extLst>
                  <a:ext uri="{FF2B5EF4-FFF2-40B4-BE49-F238E27FC236}">
                    <a16:creationId xmlns:a16="http://schemas.microsoft.com/office/drawing/2014/main" id="{3256564A-B653-06F4-405C-FBEFCBF3407F}"/>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grpFill/>
              <a:ln>
                <a:noFill/>
              </a:ln>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sp>
            <p:nvSpPr>
              <p:cNvPr id="556" name="Freeform 753">
                <a:extLst>
                  <a:ext uri="{FF2B5EF4-FFF2-40B4-BE49-F238E27FC236}">
                    <a16:creationId xmlns:a16="http://schemas.microsoft.com/office/drawing/2014/main" id="{2DF59A96-CD90-7BE9-78D5-E58B2695BFD4}"/>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grpFill/>
              <a:ln>
                <a:noFill/>
              </a:ln>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grpSp>
        <p:pic>
          <p:nvPicPr>
            <p:cNvPr id="552" name="Graphic 140">
              <a:extLst>
                <a:ext uri="{FF2B5EF4-FFF2-40B4-BE49-F238E27FC236}">
                  <a16:creationId xmlns:a16="http://schemas.microsoft.com/office/drawing/2014/main" id="{A468CFA3-69D7-A90D-32AB-8039177972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627" y="1533703"/>
              <a:ext cx="421722" cy="368345"/>
            </a:xfrm>
            <a:prstGeom prst="rect">
              <a:avLst/>
            </a:prstGeom>
          </p:spPr>
        </p:pic>
        <p:sp>
          <p:nvSpPr>
            <p:cNvPr id="553" name="TextBox 552">
              <a:extLst>
                <a:ext uri="{FF2B5EF4-FFF2-40B4-BE49-F238E27FC236}">
                  <a16:creationId xmlns:a16="http://schemas.microsoft.com/office/drawing/2014/main" id="{683EC17B-5768-CFDD-CCC4-6280FEA5CA81}"/>
                </a:ext>
              </a:extLst>
            </p:cNvPr>
            <p:cNvSpPr txBox="1"/>
            <p:nvPr/>
          </p:nvSpPr>
          <p:spPr>
            <a:xfrm>
              <a:off x="317439" y="1667341"/>
              <a:ext cx="486030" cy="246221"/>
            </a:xfrm>
            <a:prstGeom prst="rect">
              <a:avLst/>
            </a:prstGeom>
            <a:noFill/>
          </p:spPr>
          <p:txBody>
            <a:bodyPr wrap="none" rtlCol="0">
              <a:spAutoFit/>
            </a:bodyPr>
            <a:lstStyle/>
            <a:p>
              <a:pPr defTabSz="914201"/>
              <a:r>
                <a:rPr lang="en-US" sz="1000" kern="0">
                  <a:solidFill>
                    <a:srgbClr val="FFFFFF"/>
                  </a:solidFill>
                  <a:latin typeface="CiscoSansTT ExtraLight"/>
                </a:rPr>
                <a:t>SaaS</a:t>
              </a:r>
            </a:p>
          </p:txBody>
        </p:sp>
      </p:grpSp>
      <p:grpSp>
        <p:nvGrpSpPr>
          <p:cNvPr id="486" name="Group 485">
            <a:extLst>
              <a:ext uri="{FF2B5EF4-FFF2-40B4-BE49-F238E27FC236}">
                <a16:creationId xmlns:a16="http://schemas.microsoft.com/office/drawing/2014/main" id="{CDEA78D3-B98A-BCA1-0580-AD96401750B2}"/>
              </a:ext>
            </a:extLst>
          </p:cNvPr>
          <p:cNvGrpSpPr/>
          <p:nvPr/>
        </p:nvGrpSpPr>
        <p:grpSpPr>
          <a:xfrm>
            <a:off x="4486880" y="3797707"/>
            <a:ext cx="821211" cy="831037"/>
            <a:chOff x="780457" y="3274446"/>
            <a:chExt cx="806044" cy="815689"/>
          </a:xfrm>
        </p:grpSpPr>
        <p:grpSp>
          <p:nvGrpSpPr>
            <p:cNvPr id="547" name="Group 546">
              <a:extLst>
                <a:ext uri="{FF2B5EF4-FFF2-40B4-BE49-F238E27FC236}">
                  <a16:creationId xmlns:a16="http://schemas.microsoft.com/office/drawing/2014/main" id="{EF8D3895-7285-B40E-06F8-5D01414FB47E}"/>
                </a:ext>
              </a:extLst>
            </p:cNvPr>
            <p:cNvGrpSpPr/>
            <p:nvPr/>
          </p:nvGrpSpPr>
          <p:grpSpPr>
            <a:xfrm>
              <a:off x="780457" y="3274446"/>
              <a:ext cx="806044" cy="815689"/>
              <a:chOff x="-966240" y="6027715"/>
              <a:chExt cx="663836" cy="671779"/>
            </a:xfrm>
          </p:grpSpPr>
          <p:sp>
            <p:nvSpPr>
              <p:cNvPr id="549" name="Oval 548">
                <a:extLst>
                  <a:ext uri="{FF2B5EF4-FFF2-40B4-BE49-F238E27FC236}">
                    <a16:creationId xmlns:a16="http://schemas.microsoft.com/office/drawing/2014/main" id="{FE6F2686-6DFC-C60E-F82C-026DBF4689AD}"/>
                  </a:ext>
                </a:extLst>
              </p:cNvPr>
              <p:cNvSpPr/>
              <p:nvPr/>
            </p:nvSpPr>
            <p:spPr>
              <a:xfrm>
                <a:off x="-966240" y="6035659"/>
                <a:ext cx="663836" cy="663835"/>
              </a:xfrm>
              <a:prstGeom prst="ellipse">
                <a:avLst/>
              </a:prstGeom>
              <a:solidFill>
                <a:srgbClr val="1E4471"/>
              </a:solidFill>
              <a:ln w="25400" cap="flat" cmpd="sng" algn="ctr">
                <a:noFill/>
                <a:prstDash val="solid"/>
              </a:ln>
              <a:effectLst/>
            </p:spPr>
            <p:txBody>
              <a:bodyPr rtlCol="0" anchor="ctr"/>
              <a:lstStyle/>
              <a:p>
                <a:pPr algn="ctr" defTabSz="914201"/>
                <a:endParaRPr lang="en-US" kern="0">
                  <a:solidFill>
                    <a:srgbClr val="0D274D"/>
                  </a:solidFill>
                  <a:latin typeface="CiscoSansTT ExtraLight"/>
                </a:endParaRPr>
              </a:p>
            </p:txBody>
          </p:sp>
          <p:pic>
            <p:nvPicPr>
              <p:cNvPr id="550" name="Graphic 549">
                <a:extLst>
                  <a:ext uri="{FF2B5EF4-FFF2-40B4-BE49-F238E27FC236}">
                    <a16:creationId xmlns:a16="http://schemas.microsoft.com/office/drawing/2014/main" id="{8CE9F1C6-A7CE-9C6B-5C7B-0D6B7A8783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6155" y="6027715"/>
                <a:ext cx="490785" cy="490785"/>
              </a:xfrm>
              <a:prstGeom prst="rect">
                <a:avLst/>
              </a:prstGeom>
            </p:spPr>
          </p:pic>
        </p:grpSp>
        <p:sp>
          <p:nvSpPr>
            <p:cNvPr id="548" name="TextBox 547">
              <a:extLst>
                <a:ext uri="{FF2B5EF4-FFF2-40B4-BE49-F238E27FC236}">
                  <a16:creationId xmlns:a16="http://schemas.microsoft.com/office/drawing/2014/main" id="{09F2DAAB-9048-45C8-951C-2E236F3F2A66}"/>
                </a:ext>
              </a:extLst>
            </p:cNvPr>
            <p:cNvSpPr txBox="1"/>
            <p:nvPr/>
          </p:nvSpPr>
          <p:spPr>
            <a:xfrm>
              <a:off x="905890" y="3786036"/>
              <a:ext cx="591829" cy="261610"/>
            </a:xfrm>
            <a:prstGeom prst="rect">
              <a:avLst/>
            </a:prstGeom>
            <a:noFill/>
          </p:spPr>
          <p:txBody>
            <a:bodyPr wrap="none" rtlCol="0">
              <a:spAutoFit/>
            </a:bodyPr>
            <a:lstStyle/>
            <a:p>
              <a:pPr algn="ctr" defTabSz="914201"/>
              <a:r>
                <a:rPr lang="en-US" sz="1100" kern="0">
                  <a:solidFill>
                    <a:srgbClr val="00BCEB"/>
                  </a:solidFill>
                  <a:latin typeface="CiscoSansTT ExtraLight"/>
                </a:rPr>
                <a:t>Hybrid</a:t>
              </a:r>
            </a:p>
          </p:txBody>
        </p:sp>
      </p:grpSp>
      <p:grpSp>
        <p:nvGrpSpPr>
          <p:cNvPr id="487" name="Group 486">
            <a:extLst>
              <a:ext uri="{FF2B5EF4-FFF2-40B4-BE49-F238E27FC236}">
                <a16:creationId xmlns:a16="http://schemas.microsoft.com/office/drawing/2014/main" id="{1612A955-C1DC-0656-B7F5-8295DB039062}"/>
              </a:ext>
            </a:extLst>
          </p:cNvPr>
          <p:cNvGrpSpPr/>
          <p:nvPr/>
        </p:nvGrpSpPr>
        <p:grpSpPr>
          <a:xfrm>
            <a:off x="7020734" y="2651370"/>
            <a:ext cx="180304" cy="205321"/>
            <a:chOff x="6270625" y="1381125"/>
            <a:chExt cx="606425" cy="690563"/>
          </a:xfrm>
        </p:grpSpPr>
        <p:sp>
          <p:nvSpPr>
            <p:cNvPr id="545" name="Freeform 448">
              <a:extLst>
                <a:ext uri="{FF2B5EF4-FFF2-40B4-BE49-F238E27FC236}">
                  <a16:creationId xmlns:a16="http://schemas.microsoft.com/office/drawing/2014/main" id="{0C082D71-1DB0-4A4E-6246-1297969D40C0}"/>
                </a:ext>
              </a:extLst>
            </p:cNvPr>
            <p:cNvSpPr>
              <a:spLocks noEditPoints="1"/>
            </p:cNvSpPr>
            <p:nvPr/>
          </p:nvSpPr>
          <p:spPr bwMode="auto">
            <a:xfrm>
              <a:off x="6270625" y="1381125"/>
              <a:ext cx="606425" cy="690563"/>
            </a:xfrm>
            <a:custGeom>
              <a:avLst/>
              <a:gdLst>
                <a:gd name="T0" fmla="*/ 803 w 937"/>
                <a:gd name="T1" fmla="*/ 461 h 1064"/>
                <a:gd name="T2" fmla="*/ 803 w 937"/>
                <a:gd name="T3" fmla="*/ 338 h 1064"/>
                <a:gd name="T4" fmla="*/ 469 w 937"/>
                <a:gd name="T5" fmla="*/ 0 h 1064"/>
                <a:gd name="T6" fmla="*/ 134 w 937"/>
                <a:gd name="T7" fmla="*/ 335 h 1064"/>
                <a:gd name="T8" fmla="*/ 134 w 937"/>
                <a:gd name="T9" fmla="*/ 461 h 1064"/>
                <a:gd name="T10" fmla="*/ 47 w 937"/>
                <a:gd name="T11" fmla="*/ 461 h 1064"/>
                <a:gd name="T12" fmla="*/ 0 w 937"/>
                <a:gd name="T13" fmla="*/ 508 h 1064"/>
                <a:gd name="T14" fmla="*/ 0 w 937"/>
                <a:gd name="T15" fmla="*/ 997 h 1064"/>
                <a:gd name="T16" fmla="*/ 67 w 937"/>
                <a:gd name="T17" fmla="*/ 1064 h 1064"/>
                <a:gd name="T18" fmla="*/ 870 w 937"/>
                <a:gd name="T19" fmla="*/ 1064 h 1064"/>
                <a:gd name="T20" fmla="*/ 937 w 937"/>
                <a:gd name="T21" fmla="*/ 997 h 1064"/>
                <a:gd name="T22" fmla="*/ 937 w 937"/>
                <a:gd name="T23" fmla="*/ 508 h 1064"/>
                <a:gd name="T24" fmla="*/ 890 w 937"/>
                <a:gd name="T25" fmla="*/ 461 h 1064"/>
                <a:gd name="T26" fmla="*/ 803 w 937"/>
                <a:gd name="T27" fmla="*/ 461 h 1064"/>
                <a:gd name="T28" fmla="*/ 268 w 937"/>
                <a:gd name="T29" fmla="*/ 335 h 1064"/>
                <a:gd name="T30" fmla="*/ 469 w 937"/>
                <a:gd name="T31" fmla="*/ 134 h 1064"/>
                <a:gd name="T32" fmla="*/ 669 w 937"/>
                <a:gd name="T33" fmla="*/ 335 h 1064"/>
                <a:gd name="T34" fmla="*/ 669 w 937"/>
                <a:gd name="T35" fmla="*/ 461 h 1064"/>
                <a:gd name="T36" fmla="*/ 268 w 937"/>
                <a:gd name="T37" fmla="*/ 461 h 1064"/>
                <a:gd name="T38" fmla="*/ 268 w 937"/>
                <a:gd name="T39" fmla="*/ 33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7" h="1064">
                  <a:moveTo>
                    <a:pt x="803" y="461"/>
                  </a:moveTo>
                  <a:cubicBezTo>
                    <a:pt x="803" y="338"/>
                    <a:pt x="803" y="338"/>
                    <a:pt x="803" y="338"/>
                  </a:cubicBezTo>
                  <a:cubicBezTo>
                    <a:pt x="803" y="154"/>
                    <a:pt x="653" y="1"/>
                    <a:pt x="469" y="0"/>
                  </a:cubicBezTo>
                  <a:cubicBezTo>
                    <a:pt x="285" y="0"/>
                    <a:pt x="134" y="151"/>
                    <a:pt x="134" y="335"/>
                  </a:cubicBezTo>
                  <a:cubicBezTo>
                    <a:pt x="134" y="461"/>
                    <a:pt x="134" y="461"/>
                    <a:pt x="134" y="461"/>
                  </a:cubicBezTo>
                  <a:cubicBezTo>
                    <a:pt x="47" y="461"/>
                    <a:pt x="47" y="461"/>
                    <a:pt x="47" y="461"/>
                  </a:cubicBezTo>
                  <a:cubicBezTo>
                    <a:pt x="21" y="461"/>
                    <a:pt x="0" y="482"/>
                    <a:pt x="0" y="508"/>
                  </a:cubicBezTo>
                  <a:cubicBezTo>
                    <a:pt x="0" y="997"/>
                    <a:pt x="0" y="997"/>
                    <a:pt x="0" y="997"/>
                  </a:cubicBezTo>
                  <a:cubicBezTo>
                    <a:pt x="0" y="1034"/>
                    <a:pt x="30" y="1064"/>
                    <a:pt x="67" y="1064"/>
                  </a:cubicBezTo>
                  <a:cubicBezTo>
                    <a:pt x="870" y="1064"/>
                    <a:pt x="870" y="1064"/>
                    <a:pt x="870" y="1064"/>
                  </a:cubicBezTo>
                  <a:cubicBezTo>
                    <a:pt x="907" y="1064"/>
                    <a:pt x="937" y="1034"/>
                    <a:pt x="937" y="997"/>
                  </a:cubicBezTo>
                  <a:cubicBezTo>
                    <a:pt x="937" y="508"/>
                    <a:pt x="937" y="508"/>
                    <a:pt x="937" y="508"/>
                  </a:cubicBezTo>
                  <a:cubicBezTo>
                    <a:pt x="937" y="482"/>
                    <a:pt x="916" y="461"/>
                    <a:pt x="890" y="461"/>
                  </a:cubicBezTo>
                  <a:lnTo>
                    <a:pt x="803" y="461"/>
                  </a:lnTo>
                  <a:close/>
                  <a:moveTo>
                    <a:pt x="268" y="335"/>
                  </a:moveTo>
                  <a:cubicBezTo>
                    <a:pt x="268" y="224"/>
                    <a:pt x="358" y="134"/>
                    <a:pt x="469" y="134"/>
                  </a:cubicBezTo>
                  <a:cubicBezTo>
                    <a:pt x="579" y="134"/>
                    <a:pt x="669" y="224"/>
                    <a:pt x="669" y="335"/>
                  </a:cubicBezTo>
                  <a:cubicBezTo>
                    <a:pt x="669" y="461"/>
                    <a:pt x="669" y="461"/>
                    <a:pt x="669" y="461"/>
                  </a:cubicBezTo>
                  <a:cubicBezTo>
                    <a:pt x="268" y="461"/>
                    <a:pt x="268" y="461"/>
                    <a:pt x="268" y="461"/>
                  </a:cubicBezTo>
                  <a:lnTo>
                    <a:pt x="268" y="335"/>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sp>
          <p:nvSpPr>
            <p:cNvPr id="546" name="Freeform 449">
              <a:extLst>
                <a:ext uri="{FF2B5EF4-FFF2-40B4-BE49-F238E27FC236}">
                  <a16:creationId xmlns:a16="http://schemas.microsoft.com/office/drawing/2014/main" id="{88DF1A8B-5D13-67A4-1B27-971E0E53CF71}"/>
                </a:ext>
              </a:extLst>
            </p:cNvPr>
            <p:cNvSpPr>
              <a:spLocks/>
            </p:cNvSpPr>
            <p:nvPr/>
          </p:nvSpPr>
          <p:spPr bwMode="auto">
            <a:xfrm>
              <a:off x="6510338" y="1760538"/>
              <a:ext cx="127000" cy="228600"/>
            </a:xfrm>
            <a:custGeom>
              <a:avLst/>
              <a:gdLst>
                <a:gd name="T0" fmla="*/ 196 w 196"/>
                <a:gd name="T1" fmla="*/ 99 h 352"/>
                <a:gd name="T2" fmla="*/ 98 w 196"/>
                <a:gd name="T3" fmla="*/ 0 h 352"/>
                <a:gd name="T4" fmla="*/ 0 w 196"/>
                <a:gd name="T5" fmla="*/ 99 h 352"/>
                <a:gd name="T6" fmla="*/ 56 w 196"/>
                <a:gd name="T7" fmla="*/ 188 h 352"/>
                <a:gd name="T8" fmla="*/ 56 w 196"/>
                <a:gd name="T9" fmla="*/ 310 h 352"/>
                <a:gd name="T10" fmla="*/ 99 w 196"/>
                <a:gd name="T11" fmla="*/ 352 h 352"/>
                <a:gd name="T12" fmla="*/ 141 w 196"/>
                <a:gd name="T13" fmla="*/ 310 h 352"/>
                <a:gd name="T14" fmla="*/ 141 w 196"/>
                <a:gd name="T15" fmla="*/ 187 h 352"/>
                <a:gd name="T16" fmla="*/ 196 w 196"/>
                <a:gd name="T17" fmla="*/ 9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52">
                  <a:moveTo>
                    <a:pt x="196" y="99"/>
                  </a:moveTo>
                  <a:cubicBezTo>
                    <a:pt x="196" y="44"/>
                    <a:pt x="152" y="0"/>
                    <a:pt x="98" y="0"/>
                  </a:cubicBezTo>
                  <a:cubicBezTo>
                    <a:pt x="44" y="0"/>
                    <a:pt x="0" y="44"/>
                    <a:pt x="0" y="99"/>
                  </a:cubicBezTo>
                  <a:cubicBezTo>
                    <a:pt x="0" y="138"/>
                    <a:pt x="23" y="172"/>
                    <a:pt x="56" y="188"/>
                  </a:cubicBezTo>
                  <a:cubicBezTo>
                    <a:pt x="56" y="310"/>
                    <a:pt x="56" y="310"/>
                    <a:pt x="56" y="310"/>
                  </a:cubicBezTo>
                  <a:cubicBezTo>
                    <a:pt x="56" y="333"/>
                    <a:pt x="75" y="352"/>
                    <a:pt x="99" y="352"/>
                  </a:cubicBezTo>
                  <a:cubicBezTo>
                    <a:pt x="122" y="352"/>
                    <a:pt x="141" y="333"/>
                    <a:pt x="141" y="310"/>
                  </a:cubicBezTo>
                  <a:cubicBezTo>
                    <a:pt x="141" y="187"/>
                    <a:pt x="141" y="187"/>
                    <a:pt x="141" y="187"/>
                  </a:cubicBezTo>
                  <a:cubicBezTo>
                    <a:pt x="174" y="172"/>
                    <a:pt x="196" y="138"/>
                    <a:pt x="196"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grpSp>
      <p:grpSp>
        <p:nvGrpSpPr>
          <p:cNvPr id="488" name="Group 487">
            <a:extLst>
              <a:ext uri="{FF2B5EF4-FFF2-40B4-BE49-F238E27FC236}">
                <a16:creationId xmlns:a16="http://schemas.microsoft.com/office/drawing/2014/main" id="{72C76C4C-D7FE-8205-6DA9-289ED7765505}"/>
              </a:ext>
            </a:extLst>
          </p:cNvPr>
          <p:cNvGrpSpPr/>
          <p:nvPr/>
        </p:nvGrpSpPr>
        <p:grpSpPr>
          <a:xfrm>
            <a:off x="6505696" y="4723478"/>
            <a:ext cx="180304" cy="205321"/>
            <a:chOff x="6270625" y="1381125"/>
            <a:chExt cx="606425" cy="690563"/>
          </a:xfrm>
        </p:grpSpPr>
        <p:sp>
          <p:nvSpPr>
            <p:cNvPr id="543" name="Freeform 448">
              <a:extLst>
                <a:ext uri="{FF2B5EF4-FFF2-40B4-BE49-F238E27FC236}">
                  <a16:creationId xmlns:a16="http://schemas.microsoft.com/office/drawing/2014/main" id="{F1B35D9C-47DF-53A0-3AEC-FD41DAD376F1}"/>
                </a:ext>
              </a:extLst>
            </p:cNvPr>
            <p:cNvSpPr>
              <a:spLocks noEditPoints="1"/>
            </p:cNvSpPr>
            <p:nvPr/>
          </p:nvSpPr>
          <p:spPr bwMode="auto">
            <a:xfrm>
              <a:off x="6270625" y="1381125"/>
              <a:ext cx="606425" cy="690563"/>
            </a:xfrm>
            <a:custGeom>
              <a:avLst/>
              <a:gdLst>
                <a:gd name="T0" fmla="*/ 803 w 937"/>
                <a:gd name="T1" fmla="*/ 461 h 1064"/>
                <a:gd name="T2" fmla="*/ 803 w 937"/>
                <a:gd name="T3" fmla="*/ 338 h 1064"/>
                <a:gd name="T4" fmla="*/ 469 w 937"/>
                <a:gd name="T5" fmla="*/ 0 h 1064"/>
                <a:gd name="T6" fmla="*/ 134 w 937"/>
                <a:gd name="T7" fmla="*/ 335 h 1064"/>
                <a:gd name="T8" fmla="*/ 134 w 937"/>
                <a:gd name="T9" fmla="*/ 461 h 1064"/>
                <a:gd name="T10" fmla="*/ 47 w 937"/>
                <a:gd name="T11" fmla="*/ 461 h 1064"/>
                <a:gd name="T12" fmla="*/ 0 w 937"/>
                <a:gd name="T13" fmla="*/ 508 h 1064"/>
                <a:gd name="T14" fmla="*/ 0 w 937"/>
                <a:gd name="T15" fmla="*/ 997 h 1064"/>
                <a:gd name="T16" fmla="*/ 67 w 937"/>
                <a:gd name="T17" fmla="*/ 1064 h 1064"/>
                <a:gd name="T18" fmla="*/ 870 w 937"/>
                <a:gd name="T19" fmla="*/ 1064 h 1064"/>
                <a:gd name="T20" fmla="*/ 937 w 937"/>
                <a:gd name="T21" fmla="*/ 997 h 1064"/>
                <a:gd name="T22" fmla="*/ 937 w 937"/>
                <a:gd name="T23" fmla="*/ 508 h 1064"/>
                <a:gd name="T24" fmla="*/ 890 w 937"/>
                <a:gd name="T25" fmla="*/ 461 h 1064"/>
                <a:gd name="T26" fmla="*/ 803 w 937"/>
                <a:gd name="T27" fmla="*/ 461 h 1064"/>
                <a:gd name="T28" fmla="*/ 268 w 937"/>
                <a:gd name="T29" fmla="*/ 335 h 1064"/>
                <a:gd name="T30" fmla="*/ 469 w 937"/>
                <a:gd name="T31" fmla="*/ 134 h 1064"/>
                <a:gd name="T32" fmla="*/ 669 w 937"/>
                <a:gd name="T33" fmla="*/ 335 h 1064"/>
                <a:gd name="T34" fmla="*/ 669 w 937"/>
                <a:gd name="T35" fmla="*/ 461 h 1064"/>
                <a:gd name="T36" fmla="*/ 268 w 937"/>
                <a:gd name="T37" fmla="*/ 461 h 1064"/>
                <a:gd name="T38" fmla="*/ 268 w 937"/>
                <a:gd name="T39" fmla="*/ 33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7" h="1064">
                  <a:moveTo>
                    <a:pt x="803" y="461"/>
                  </a:moveTo>
                  <a:cubicBezTo>
                    <a:pt x="803" y="338"/>
                    <a:pt x="803" y="338"/>
                    <a:pt x="803" y="338"/>
                  </a:cubicBezTo>
                  <a:cubicBezTo>
                    <a:pt x="803" y="154"/>
                    <a:pt x="653" y="1"/>
                    <a:pt x="469" y="0"/>
                  </a:cubicBezTo>
                  <a:cubicBezTo>
                    <a:pt x="285" y="0"/>
                    <a:pt x="134" y="151"/>
                    <a:pt x="134" y="335"/>
                  </a:cubicBezTo>
                  <a:cubicBezTo>
                    <a:pt x="134" y="461"/>
                    <a:pt x="134" y="461"/>
                    <a:pt x="134" y="461"/>
                  </a:cubicBezTo>
                  <a:cubicBezTo>
                    <a:pt x="47" y="461"/>
                    <a:pt x="47" y="461"/>
                    <a:pt x="47" y="461"/>
                  </a:cubicBezTo>
                  <a:cubicBezTo>
                    <a:pt x="21" y="461"/>
                    <a:pt x="0" y="482"/>
                    <a:pt x="0" y="508"/>
                  </a:cubicBezTo>
                  <a:cubicBezTo>
                    <a:pt x="0" y="997"/>
                    <a:pt x="0" y="997"/>
                    <a:pt x="0" y="997"/>
                  </a:cubicBezTo>
                  <a:cubicBezTo>
                    <a:pt x="0" y="1034"/>
                    <a:pt x="30" y="1064"/>
                    <a:pt x="67" y="1064"/>
                  </a:cubicBezTo>
                  <a:cubicBezTo>
                    <a:pt x="870" y="1064"/>
                    <a:pt x="870" y="1064"/>
                    <a:pt x="870" y="1064"/>
                  </a:cubicBezTo>
                  <a:cubicBezTo>
                    <a:pt x="907" y="1064"/>
                    <a:pt x="937" y="1034"/>
                    <a:pt x="937" y="997"/>
                  </a:cubicBezTo>
                  <a:cubicBezTo>
                    <a:pt x="937" y="508"/>
                    <a:pt x="937" y="508"/>
                    <a:pt x="937" y="508"/>
                  </a:cubicBezTo>
                  <a:cubicBezTo>
                    <a:pt x="937" y="482"/>
                    <a:pt x="916" y="461"/>
                    <a:pt x="890" y="461"/>
                  </a:cubicBezTo>
                  <a:lnTo>
                    <a:pt x="803" y="461"/>
                  </a:lnTo>
                  <a:close/>
                  <a:moveTo>
                    <a:pt x="268" y="335"/>
                  </a:moveTo>
                  <a:cubicBezTo>
                    <a:pt x="268" y="224"/>
                    <a:pt x="358" y="134"/>
                    <a:pt x="469" y="134"/>
                  </a:cubicBezTo>
                  <a:cubicBezTo>
                    <a:pt x="579" y="134"/>
                    <a:pt x="669" y="224"/>
                    <a:pt x="669" y="335"/>
                  </a:cubicBezTo>
                  <a:cubicBezTo>
                    <a:pt x="669" y="461"/>
                    <a:pt x="669" y="461"/>
                    <a:pt x="669" y="461"/>
                  </a:cubicBezTo>
                  <a:cubicBezTo>
                    <a:pt x="268" y="461"/>
                    <a:pt x="268" y="461"/>
                    <a:pt x="268" y="461"/>
                  </a:cubicBezTo>
                  <a:lnTo>
                    <a:pt x="268" y="335"/>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sp>
          <p:nvSpPr>
            <p:cNvPr id="544" name="Freeform 449">
              <a:extLst>
                <a:ext uri="{FF2B5EF4-FFF2-40B4-BE49-F238E27FC236}">
                  <a16:creationId xmlns:a16="http://schemas.microsoft.com/office/drawing/2014/main" id="{63C5B442-0055-FB39-C58D-A4205E61332A}"/>
                </a:ext>
              </a:extLst>
            </p:cNvPr>
            <p:cNvSpPr>
              <a:spLocks/>
            </p:cNvSpPr>
            <p:nvPr/>
          </p:nvSpPr>
          <p:spPr bwMode="auto">
            <a:xfrm>
              <a:off x="6510338" y="1760538"/>
              <a:ext cx="127000" cy="228600"/>
            </a:xfrm>
            <a:custGeom>
              <a:avLst/>
              <a:gdLst>
                <a:gd name="T0" fmla="*/ 196 w 196"/>
                <a:gd name="T1" fmla="*/ 99 h 352"/>
                <a:gd name="T2" fmla="*/ 98 w 196"/>
                <a:gd name="T3" fmla="*/ 0 h 352"/>
                <a:gd name="T4" fmla="*/ 0 w 196"/>
                <a:gd name="T5" fmla="*/ 99 h 352"/>
                <a:gd name="T6" fmla="*/ 56 w 196"/>
                <a:gd name="T7" fmla="*/ 188 h 352"/>
                <a:gd name="T8" fmla="*/ 56 w 196"/>
                <a:gd name="T9" fmla="*/ 310 h 352"/>
                <a:gd name="T10" fmla="*/ 99 w 196"/>
                <a:gd name="T11" fmla="*/ 352 h 352"/>
                <a:gd name="T12" fmla="*/ 141 w 196"/>
                <a:gd name="T13" fmla="*/ 310 h 352"/>
                <a:gd name="T14" fmla="*/ 141 w 196"/>
                <a:gd name="T15" fmla="*/ 187 h 352"/>
                <a:gd name="T16" fmla="*/ 196 w 196"/>
                <a:gd name="T17" fmla="*/ 9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52">
                  <a:moveTo>
                    <a:pt x="196" y="99"/>
                  </a:moveTo>
                  <a:cubicBezTo>
                    <a:pt x="196" y="44"/>
                    <a:pt x="152" y="0"/>
                    <a:pt x="98" y="0"/>
                  </a:cubicBezTo>
                  <a:cubicBezTo>
                    <a:pt x="44" y="0"/>
                    <a:pt x="0" y="44"/>
                    <a:pt x="0" y="99"/>
                  </a:cubicBezTo>
                  <a:cubicBezTo>
                    <a:pt x="0" y="138"/>
                    <a:pt x="23" y="172"/>
                    <a:pt x="56" y="188"/>
                  </a:cubicBezTo>
                  <a:cubicBezTo>
                    <a:pt x="56" y="310"/>
                    <a:pt x="56" y="310"/>
                    <a:pt x="56" y="310"/>
                  </a:cubicBezTo>
                  <a:cubicBezTo>
                    <a:pt x="56" y="333"/>
                    <a:pt x="75" y="352"/>
                    <a:pt x="99" y="352"/>
                  </a:cubicBezTo>
                  <a:cubicBezTo>
                    <a:pt x="122" y="352"/>
                    <a:pt x="141" y="333"/>
                    <a:pt x="141" y="310"/>
                  </a:cubicBezTo>
                  <a:cubicBezTo>
                    <a:pt x="141" y="187"/>
                    <a:pt x="141" y="187"/>
                    <a:pt x="141" y="187"/>
                  </a:cubicBezTo>
                  <a:cubicBezTo>
                    <a:pt x="174" y="172"/>
                    <a:pt x="196" y="138"/>
                    <a:pt x="196"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grpSp>
      <p:grpSp>
        <p:nvGrpSpPr>
          <p:cNvPr id="489" name="Group 488">
            <a:extLst>
              <a:ext uri="{FF2B5EF4-FFF2-40B4-BE49-F238E27FC236}">
                <a16:creationId xmlns:a16="http://schemas.microsoft.com/office/drawing/2014/main" id="{096B7816-D8F8-3F5C-EAD7-72AFD517AE13}"/>
              </a:ext>
            </a:extLst>
          </p:cNvPr>
          <p:cNvGrpSpPr/>
          <p:nvPr/>
        </p:nvGrpSpPr>
        <p:grpSpPr>
          <a:xfrm>
            <a:off x="4655991" y="3146998"/>
            <a:ext cx="180304" cy="205321"/>
            <a:chOff x="6270625" y="1381125"/>
            <a:chExt cx="606425" cy="690563"/>
          </a:xfrm>
        </p:grpSpPr>
        <p:sp>
          <p:nvSpPr>
            <p:cNvPr id="541" name="Freeform 448">
              <a:extLst>
                <a:ext uri="{FF2B5EF4-FFF2-40B4-BE49-F238E27FC236}">
                  <a16:creationId xmlns:a16="http://schemas.microsoft.com/office/drawing/2014/main" id="{03EDDC47-EC38-981B-1F04-660808B2D93A}"/>
                </a:ext>
              </a:extLst>
            </p:cNvPr>
            <p:cNvSpPr>
              <a:spLocks noEditPoints="1"/>
            </p:cNvSpPr>
            <p:nvPr/>
          </p:nvSpPr>
          <p:spPr bwMode="auto">
            <a:xfrm>
              <a:off x="6270625" y="1381125"/>
              <a:ext cx="606425" cy="690563"/>
            </a:xfrm>
            <a:custGeom>
              <a:avLst/>
              <a:gdLst>
                <a:gd name="T0" fmla="*/ 803 w 937"/>
                <a:gd name="T1" fmla="*/ 461 h 1064"/>
                <a:gd name="T2" fmla="*/ 803 w 937"/>
                <a:gd name="T3" fmla="*/ 338 h 1064"/>
                <a:gd name="T4" fmla="*/ 469 w 937"/>
                <a:gd name="T5" fmla="*/ 0 h 1064"/>
                <a:gd name="T6" fmla="*/ 134 w 937"/>
                <a:gd name="T7" fmla="*/ 335 h 1064"/>
                <a:gd name="T8" fmla="*/ 134 w 937"/>
                <a:gd name="T9" fmla="*/ 461 h 1064"/>
                <a:gd name="T10" fmla="*/ 47 w 937"/>
                <a:gd name="T11" fmla="*/ 461 h 1064"/>
                <a:gd name="T12" fmla="*/ 0 w 937"/>
                <a:gd name="T13" fmla="*/ 508 h 1064"/>
                <a:gd name="T14" fmla="*/ 0 w 937"/>
                <a:gd name="T15" fmla="*/ 997 h 1064"/>
                <a:gd name="T16" fmla="*/ 67 w 937"/>
                <a:gd name="T17" fmla="*/ 1064 h 1064"/>
                <a:gd name="T18" fmla="*/ 870 w 937"/>
                <a:gd name="T19" fmla="*/ 1064 h 1064"/>
                <a:gd name="T20" fmla="*/ 937 w 937"/>
                <a:gd name="T21" fmla="*/ 997 h 1064"/>
                <a:gd name="T22" fmla="*/ 937 w 937"/>
                <a:gd name="T23" fmla="*/ 508 h 1064"/>
                <a:gd name="T24" fmla="*/ 890 w 937"/>
                <a:gd name="T25" fmla="*/ 461 h 1064"/>
                <a:gd name="T26" fmla="*/ 803 w 937"/>
                <a:gd name="T27" fmla="*/ 461 h 1064"/>
                <a:gd name="T28" fmla="*/ 268 w 937"/>
                <a:gd name="T29" fmla="*/ 335 h 1064"/>
                <a:gd name="T30" fmla="*/ 469 w 937"/>
                <a:gd name="T31" fmla="*/ 134 h 1064"/>
                <a:gd name="T32" fmla="*/ 669 w 937"/>
                <a:gd name="T33" fmla="*/ 335 h 1064"/>
                <a:gd name="T34" fmla="*/ 669 w 937"/>
                <a:gd name="T35" fmla="*/ 461 h 1064"/>
                <a:gd name="T36" fmla="*/ 268 w 937"/>
                <a:gd name="T37" fmla="*/ 461 h 1064"/>
                <a:gd name="T38" fmla="*/ 268 w 937"/>
                <a:gd name="T39" fmla="*/ 33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7" h="1064">
                  <a:moveTo>
                    <a:pt x="803" y="461"/>
                  </a:moveTo>
                  <a:cubicBezTo>
                    <a:pt x="803" y="338"/>
                    <a:pt x="803" y="338"/>
                    <a:pt x="803" y="338"/>
                  </a:cubicBezTo>
                  <a:cubicBezTo>
                    <a:pt x="803" y="154"/>
                    <a:pt x="653" y="1"/>
                    <a:pt x="469" y="0"/>
                  </a:cubicBezTo>
                  <a:cubicBezTo>
                    <a:pt x="285" y="0"/>
                    <a:pt x="134" y="151"/>
                    <a:pt x="134" y="335"/>
                  </a:cubicBezTo>
                  <a:cubicBezTo>
                    <a:pt x="134" y="461"/>
                    <a:pt x="134" y="461"/>
                    <a:pt x="134" y="461"/>
                  </a:cubicBezTo>
                  <a:cubicBezTo>
                    <a:pt x="47" y="461"/>
                    <a:pt x="47" y="461"/>
                    <a:pt x="47" y="461"/>
                  </a:cubicBezTo>
                  <a:cubicBezTo>
                    <a:pt x="21" y="461"/>
                    <a:pt x="0" y="482"/>
                    <a:pt x="0" y="508"/>
                  </a:cubicBezTo>
                  <a:cubicBezTo>
                    <a:pt x="0" y="997"/>
                    <a:pt x="0" y="997"/>
                    <a:pt x="0" y="997"/>
                  </a:cubicBezTo>
                  <a:cubicBezTo>
                    <a:pt x="0" y="1034"/>
                    <a:pt x="30" y="1064"/>
                    <a:pt x="67" y="1064"/>
                  </a:cubicBezTo>
                  <a:cubicBezTo>
                    <a:pt x="870" y="1064"/>
                    <a:pt x="870" y="1064"/>
                    <a:pt x="870" y="1064"/>
                  </a:cubicBezTo>
                  <a:cubicBezTo>
                    <a:pt x="907" y="1064"/>
                    <a:pt x="937" y="1034"/>
                    <a:pt x="937" y="997"/>
                  </a:cubicBezTo>
                  <a:cubicBezTo>
                    <a:pt x="937" y="508"/>
                    <a:pt x="937" y="508"/>
                    <a:pt x="937" y="508"/>
                  </a:cubicBezTo>
                  <a:cubicBezTo>
                    <a:pt x="937" y="482"/>
                    <a:pt x="916" y="461"/>
                    <a:pt x="890" y="461"/>
                  </a:cubicBezTo>
                  <a:lnTo>
                    <a:pt x="803" y="461"/>
                  </a:lnTo>
                  <a:close/>
                  <a:moveTo>
                    <a:pt x="268" y="335"/>
                  </a:moveTo>
                  <a:cubicBezTo>
                    <a:pt x="268" y="224"/>
                    <a:pt x="358" y="134"/>
                    <a:pt x="469" y="134"/>
                  </a:cubicBezTo>
                  <a:cubicBezTo>
                    <a:pt x="579" y="134"/>
                    <a:pt x="669" y="224"/>
                    <a:pt x="669" y="335"/>
                  </a:cubicBezTo>
                  <a:cubicBezTo>
                    <a:pt x="669" y="461"/>
                    <a:pt x="669" y="461"/>
                    <a:pt x="669" y="461"/>
                  </a:cubicBezTo>
                  <a:cubicBezTo>
                    <a:pt x="268" y="461"/>
                    <a:pt x="268" y="461"/>
                    <a:pt x="268" y="461"/>
                  </a:cubicBezTo>
                  <a:lnTo>
                    <a:pt x="268" y="335"/>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sp>
          <p:nvSpPr>
            <p:cNvPr id="542" name="Freeform 449">
              <a:extLst>
                <a:ext uri="{FF2B5EF4-FFF2-40B4-BE49-F238E27FC236}">
                  <a16:creationId xmlns:a16="http://schemas.microsoft.com/office/drawing/2014/main" id="{AF0A6925-88B2-8C78-E23A-CBD7A3811794}"/>
                </a:ext>
              </a:extLst>
            </p:cNvPr>
            <p:cNvSpPr>
              <a:spLocks/>
            </p:cNvSpPr>
            <p:nvPr/>
          </p:nvSpPr>
          <p:spPr bwMode="auto">
            <a:xfrm>
              <a:off x="6510338" y="1760538"/>
              <a:ext cx="127000" cy="228600"/>
            </a:xfrm>
            <a:custGeom>
              <a:avLst/>
              <a:gdLst>
                <a:gd name="T0" fmla="*/ 196 w 196"/>
                <a:gd name="T1" fmla="*/ 99 h 352"/>
                <a:gd name="T2" fmla="*/ 98 w 196"/>
                <a:gd name="T3" fmla="*/ 0 h 352"/>
                <a:gd name="T4" fmla="*/ 0 w 196"/>
                <a:gd name="T5" fmla="*/ 99 h 352"/>
                <a:gd name="T6" fmla="*/ 56 w 196"/>
                <a:gd name="T7" fmla="*/ 188 h 352"/>
                <a:gd name="T8" fmla="*/ 56 w 196"/>
                <a:gd name="T9" fmla="*/ 310 h 352"/>
                <a:gd name="T10" fmla="*/ 99 w 196"/>
                <a:gd name="T11" fmla="*/ 352 h 352"/>
                <a:gd name="T12" fmla="*/ 141 w 196"/>
                <a:gd name="T13" fmla="*/ 310 h 352"/>
                <a:gd name="T14" fmla="*/ 141 w 196"/>
                <a:gd name="T15" fmla="*/ 187 h 352"/>
                <a:gd name="T16" fmla="*/ 196 w 196"/>
                <a:gd name="T17" fmla="*/ 9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52">
                  <a:moveTo>
                    <a:pt x="196" y="99"/>
                  </a:moveTo>
                  <a:cubicBezTo>
                    <a:pt x="196" y="44"/>
                    <a:pt x="152" y="0"/>
                    <a:pt x="98" y="0"/>
                  </a:cubicBezTo>
                  <a:cubicBezTo>
                    <a:pt x="44" y="0"/>
                    <a:pt x="0" y="44"/>
                    <a:pt x="0" y="99"/>
                  </a:cubicBezTo>
                  <a:cubicBezTo>
                    <a:pt x="0" y="138"/>
                    <a:pt x="23" y="172"/>
                    <a:pt x="56" y="188"/>
                  </a:cubicBezTo>
                  <a:cubicBezTo>
                    <a:pt x="56" y="310"/>
                    <a:pt x="56" y="310"/>
                    <a:pt x="56" y="310"/>
                  </a:cubicBezTo>
                  <a:cubicBezTo>
                    <a:pt x="56" y="333"/>
                    <a:pt x="75" y="352"/>
                    <a:pt x="99" y="352"/>
                  </a:cubicBezTo>
                  <a:cubicBezTo>
                    <a:pt x="122" y="352"/>
                    <a:pt x="141" y="333"/>
                    <a:pt x="141" y="310"/>
                  </a:cubicBezTo>
                  <a:cubicBezTo>
                    <a:pt x="141" y="187"/>
                    <a:pt x="141" y="187"/>
                    <a:pt x="141" y="187"/>
                  </a:cubicBezTo>
                  <a:cubicBezTo>
                    <a:pt x="174" y="172"/>
                    <a:pt x="196" y="138"/>
                    <a:pt x="196"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grpSp>
      <p:grpSp>
        <p:nvGrpSpPr>
          <p:cNvPr id="490" name="Group 489">
            <a:extLst>
              <a:ext uri="{FF2B5EF4-FFF2-40B4-BE49-F238E27FC236}">
                <a16:creationId xmlns:a16="http://schemas.microsoft.com/office/drawing/2014/main" id="{E92DD9AA-6766-F33B-286C-F07D7F2A7B89}"/>
              </a:ext>
            </a:extLst>
          </p:cNvPr>
          <p:cNvGrpSpPr/>
          <p:nvPr/>
        </p:nvGrpSpPr>
        <p:grpSpPr>
          <a:xfrm>
            <a:off x="6067354" y="2027018"/>
            <a:ext cx="180304" cy="205321"/>
            <a:chOff x="6270625" y="1381125"/>
            <a:chExt cx="606425" cy="690563"/>
          </a:xfrm>
        </p:grpSpPr>
        <p:sp>
          <p:nvSpPr>
            <p:cNvPr id="539" name="Freeform 448">
              <a:extLst>
                <a:ext uri="{FF2B5EF4-FFF2-40B4-BE49-F238E27FC236}">
                  <a16:creationId xmlns:a16="http://schemas.microsoft.com/office/drawing/2014/main" id="{AFDD9F11-A592-FD55-3BCA-1DCC866EDCF7}"/>
                </a:ext>
              </a:extLst>
            </p:cNvPr>
            <p:cNvSpPr>
              <a:spLocks noEditPoints="1"/>
            </p:cNvSpPr>
            <p:nvPr/>
          </p:nvSpPr>
          <p:spPr bwMode="auto">
            <a:xfrm>
              <a:off x="6270625" y="1381125"/>
              <a:ext cx="606425" cy="690563"/>
            </a:xfrm>
            <a:custGeom>
              <a:avLst/>
              <a:gdLst>
                <a:gd name="T0" fmla="*/ 803 w 937"/>
                <a:gd name="T1" fmla="*/ 461 h 1064"/>
                <a:gd name="T2" fmla="*/ 803 w 937"/>
                <a:gd name="T3" fmla="*/ 338 h 1064"/>
                <a:gd name="T4" fmla="*/ 469 w 937"/>
                <a:gd name="T5" fmla="*/ 0 h 1064"/>
                <a:gd name="T6" fmla="*/ 134 w 937"/>
                <a:gd name="T7" fmla="*/ 335 h 1064"/>
                <a:gd name="T8" fmla="*/ 134 w 937"/>
                <a:gd name="T9" fmla="*/ 461 h 1064"/>
                <a:gd name="T10" fmla="*/ 47 w 937"/>
                <a:gd name="T11" fmla="*/ 461 h 1064"/>
                <a:gd name="T12" fmla="*/ 0 w 937"/>
                <a:gd name="T13" fmla="*/ 508 h 1064"/>
                <a:gd name="T14" fmla="*/ 0 w 937"/>
                <a:gd name="T15" fmla="*/ 997 h 1064"/>
                <a:gd name="T16" fmla="*/ 67 w 937"/>
                <a:gd name="T17" fmla="*/ 1064 h 1064"/>
                <a:gd name="T18" fmla="*/ 870 w 937"/>
                <a:gd name="T19" fmla="*/ 1064 h 1064"/>
                <a:gd name="T20" fmla="*/ 937 w 937"/>
                <a:gd name="T21" fmla="*/ 997 h 1064"/>
                <a:gd name="T22" fmla="*/ 937 w 937"/>
                <a:gd name="T23" fmla="*/ 508 h 1064"/>
                <a:gd name="T24" fmla="*/ 890 w 937"/>
                <a:gd name="T25" fmla="*/ 461 h 1064"/>
                <a:gd name="T26" fmla="*/ 803 w 937"/>
                <a:gd name="T27" fmla="*/ 461 h 1064"/>
                <a:gd name="T28" fmla="*/ 268 w 937"/>
                <a:gd name="T29" fmla="*/ 335 h 1064"/>
                <a:gd name="T30" fmla="*/ 469 w 937"/>
                <a:gd name="T31" fmla="*/ 134 h 1064"/>
                <a:gd name="T32" fmla="*/ 669 w 937"/>
                <a:gd name="T33" fmla="*/ 335 h 1064"/>
                <a:gd name="T34" fmla="*/ 669 w 937"/>
                <a:gd name="T35" fmla="*/ 461 h 1064"/>
                <a:gd name="T36" fmla="*/ 268 w 937"/>
                <a:gd name="T37" fmla="*/ 461 h 1064"/>
                <a:gd name="T38" fmla="*/ 268 w 937"/>
                <a:gd name="T39" fmla="*/ 33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7" h="1064">
                  <a:moveTo>
                    <a:pt x="803" y="461"/>
                  </a:moveTo>
                  <a:cubicBezTo>
                    <a:pt x="803" y="338"/>
                    <a:pt x="803" y="338"/>
                    <a:pt x="803" y="338"/>
                  </a:cubicBezTo>
                  <a:cubicBezTo>
                    <a:pt x="803" y="154"/>
                    <a:pt x="653" y="1"/>
                    <a:pt x="469" y="0"/>
                  </a:cubicBezTo>
                  <a:cubicBezTo>
                    <a:pt x="285" y="0"/>
                    <a:pt x="134" y="151"/>
                    <a:pt x="134" y="335"/>
                  </a:cubicBezTo>
                  <a:cubicBezTo>
                    <a:pt x="134" y="461"/>
                    <a:pt x="134" y="461"/>
                    <a:pt x="134" y="461"/>
                  </a:cubicBezTo>
                  <a:cubicBezTo>
                    <a:pt x="47" y="461"/>
                    <a:pt x="47" y="461"/>
                    <a:pt x="47" y="461"/>
                  </a:cubicBezTo>
                  <a:cubicBezTo>
                    <a:pt x="21" y="461"/>
                    <a:pt x="0" y="482"/>
                    <a:pt x="0" y="508"/>
                  </a:cubicBezTo>
                  <a:cubicBezTo>
                    <a:pt x="0" y="997"/>
                    <a:pt x="0" y="997"/>
                    <a:pt x="0" y="997"/>
                  </a:cubicBezTo>
                  <a:cubicBezTo>
                    <a:pt x="0" y="1034"/>
                    <a:pt x="30" y="1064"/>
                    <a:pt x="67" y="1064"/>
                  </a:cubicBezTo>
                  <a:cubicBezTo>
                    <a:pt x="870" y="1064"/>
                    <a:pt x="870" y="1064"/>
                    <a:pt x="870" y="1064"/>
                  </a:cubicBezTo>
                  <a:cubicBezTo>
                    <a:pt x="907" y="1064"/>
                    <a:pt x="937" y="1034"/>
                    <a:pt x="937" y="997"/>
                  </a:cubicBezTo>
                  <a:cubicBezTo>
                    <a:pt x="937" y="508"/>
                    <a:pt x="937" y="508"/>
                    <a:pt x="937" y="508"/>
                  </a:cubicBezTo>
                  <a:cubicBezTo>
                    <a:pt x="937" y="482"/>
                    <a:pt x="916" y="461"/>
                    <a:pt x="890" y="461"/>
                  </a:cubicBezTo>
                  <a:lnTo>
                    <a:pt x="803" y="461"/>
                  </a:lnTo>
                  <a:close/>
                  <a:moveTo>
                    <a:pt x="268" y="335"/>
                  </a:moveTo>
                  <a:cubicBezTo>
                    <a:pt x="268" y="224"/>
                    <a:pt x="358" y="134"/>
                    <a:pt x="469" y="134"/>
                  </a:cubicBezTo>
                  <a:cubicBezTo>
                    <a:pt x="579" y="134"/>
                    <a:pt x="669" y="224"/>
                    <a:pt x="669" y="335"/>
                  </a:cubicBezTo>
                  <a:cubicBezTo>
                    <a:pt x="669" y="461"/>
                    <a:pt x="669" y="461"/>
                    <a:pt x="669" y="461"/>
                  </a:cubicBezTo>
                  <a:cubicBezTo>
                    <a:pt x="268" y="461"/>
                    <a:pt x="268" y="461"/>
                    <a:pt x="268" y="461"/>
                  </a:cubicBezTo>
                  <a:lnTo>
                    <a:pt x="268" y="335"/>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sp>
          <p:nvSpPr>
            <p:cNvPr id="540" name="Freeform 449">
              <a:extLst>
                <a:ext uri="{FF2B5EF4-FFF2-40B4-BE49-F238E27FC236}">
                  <a16:creationId xmlns:a16="http://schemas.microsoft.com/office/drawing/2014/main" id="{ABF23FB0-E775-B7A9-F435-809C019DFC6C}"/>
                </a:ext>
              </a:extLst>
            </p:cNvPr>
            <p:cNvSpPr>
              <a:spLocks/>
            </p:cNvSpPr>
            <p:nvPr/>
          </p:nvSpPr>
          <p:spPr bwMode="auto">
            <a:xfrm>
              <a:off x="6510338" y="1760538"/>
              <a:ext cx="127000" cy="228600"/>
            </a:xfrm>
            <a:custGeom>
              <a:avLst/>
              <a:gdLst>
                <a:gd name="T0" fmla="*/ 196 w 196"/>
                <a:gd name="T1" fmla="*/ 99 h 352"/>
                <a:gd name="T2" fmla="*/ 98 w 196"/>
                <a:gd name="T3" fmla="*/ 0 h 352"/>
                <a:gd name="T4" fmla="*/ 0 w 196"/>
                <a:gd name="T5" fmla="*/ 99 h 352"/>
                <a:gd name="T6" fmla="*/ 56 w 196"/>
                <a:gd name="T7" fmla="*/ 188 h 352"/>
                <a:gd name="T8" fmla="*/ 56 w 196"/>
                <a:gd name="T9" fmla="*/ 310 h 352"/>
                <a:gd name="T10" fmla="*/ 99 w 196"/>
                <a:gd name="T11" fmla="*/ 352 h 352"/>
                <a:gd name="T12" fmla="*/ 141 w 196"/>
                <a:gd name="T13" fmla="*/ 310 h 352"/>
                <a:gd name="T14" fmla="*/ 141 w 196"/>
                <a:gd name="T15" fmla="*/ 187 h 352"/>
                <a:gd name="T16" fmla="*/ 196 w 196"/>
                <a:gd name="T17" fmla="*/ 9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52">
                  <a:moveTo>
                    <a:pt x="196" y="99"/>
                  </a:moveTo>
                  <a:cubicBezTo>
                    <a:pt x="196" y="44"/>
                    <a:pt x="152" y="0"/>
                    <a:pt x="98" y="0"/>
                  </a:cubicBezTo>
                  <a:cubicBezTo>
                    <a:pt x="44" y="0"/>
                    <a:pt x="0" y="44"/>
                    <a:pt x="0" y="99"/>
                  </a:cubicBezTo>
                  <a:cubicBezTo>
                    <a:pt x="0" y="138"/>
                    <a:pt x="23" y="172"/>
                    <a:pt x="56" y="188"/>
                  </a:cubicBezTo>
                  <a:cubicBezTo>
                    <a:pt x="56" y="310"/>
                    <a:pt x="56" y="310"/>
                    <a:pt x="56" y="310"/>
                  </a:cubicBezTo>
                  <a:cubicBezTo>
                    <a:pt x="56" y="333"/>
                    <a:pt x="75" y="352"/>
                    <a:pt x="99" y="352"/>
                  </a:cubicBezTo>
                  <a:cubicBezTo>
                    <a:pt x="122" y="352"/>
                    <a:pt x="141" y="333"/>
                    <a:pt x="141" y="310"/>
                  </a:cubicBezTo>
                  <a:cubicBezTo>
                    <a:pt x="141" y="187"/>
                    <a:pt x="141" y="187"/>
                    <a:pt x="141" y="187"/>
                  </a:cubicBezTo>
                  <a:cubicBezTo>
                    <a:pt x="174" y="172"/>
                    <a:pt x="196" y="138"/>
                    <a:pt x="196"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grpSp>
      <p:grpSp>
        <p:nvGrpSpPr>
          <p:cNvPr id="491" name="Group 490">
            <a:extLst>
              <a:ext uri="{FF2B5EF4-FFF2-40B4-BE49-F238E27FC236}">
                <a16:creationId xmlns:a16="http://schemas.microsoft.com/office/drawing/2014/main" id="{70296565-3E70-DB71-9614-CB0FFA9126D4}"/>
              </a:ext>
            </a:extLst>
          </p:cNvPr>
          <p:cNvGrpSpPr/>
          <p:nvPr/>
        </p:nvGrpSpPr>
        <p:grpSpPr>
          <a:xfrm>
            <a:off x="4282414" y="4974312"/>
            <a:ext cx="180304" cy="205321"/>
            <a:chOff x="6270625" y="1381125"/>
            <a:chExt cx="606425" cy="690563"/>
          </a:xfrm>
        </p:grpSpPr>
        <p:sp>
          <p:nvSpPr>
            <p:cNvPr id="537" name="Freeform 448">
              <a:extLst>
                <a:ext uri="{FF2B5EF4-FFF2-40B4-BE49-F238E27FC236}">
                  <a16:creationId xmlns:a16="http://schemas.microsoft.com/office/drawing/2014/main" id="{54689F9D-A65D-97A4-A569-5453BC4FD1C9}"/>
                </a:ext>
              </a:extLst>
            </p:cNvPr>
            <p:cNvSpPr>
              <a:spLocks noEditPoints="1"/>
            </p:cNvSpPr>
            <p:nvPr/>
          </p:nvSpPr>
          <p:spPr bwMode="auto">
            <a:xfrm>
              <a:off x="6270625" y="1381125"/>
              <a:ext cx="606425" cy="690563"/>
            </a:xfrm>
            <a:custGeom>
              <a:avLst/>
              <a:gdLst>
                <a:gd name="T0" fmla="*/ 803 w 937"/>
                <a:gd name="T1" fmla="*/ 461 h 1064"/>
                <a:gd name="T2" fmla="*/ 803 w 937"/>
                <a:gd name="T3" fmla="*/ 338 h 1064"/>
                <a:gd name="T4" fmla="*/ 469 w 937"/>
                <a:gd name="T5" fmla="*/ 0 h 1064"/>
                <a:gd name="T6" fmla="*/ 134 w 937"/>
                <a:gd name="T7" fmla="*/ 335 h 1064"/>
                <a:gd name="T8" fmla="*/ 134 w 937"/>
                <a:gd name="T9" fmla="*/ 461 h 1064"/>
                <a:gd name="T10" fmla="*/ 47 w 937"/>
                <a:gd name="T11" fmla="*/ 461 h 1064"/>
                <a:gd name="T12" fmla="*/ 0 w 937"/>
                <a:gd name="T13" fmla="*/ 508 h 1064"/>
                <a:gd name="T14" fmla="*/ 0 w 937"/>
                <a:gd name="T15" fmla="*/ 997 h 1064"/>
                <a:gd name="T16" fmla="*/ 67 w 937"/>
                <a:gd name="T17" fmla="*/ 1064 h 1064"/>
                <a:gd name="T18" fmla="*/ 870 w 937"/>
                <a:gd name="T19" fmla="*/ 1064 h 1064"/>
                <a:gd name="T20" fmla="*/ 937 w 937"/>
                <a:gd name="T21" fmla="*/ 997 h 1064"/>
                <a:gd name="T22" fmla="*/ 937 w 937"/>
                <a:gd name="T23" fmla="*/ 508 h 1064"/>
                <a:gd name="T24" fmla="*/ 890 w 937"/>
                <a:gd name="T25" fmla="*/ 461 h 1064"/>
                <a:gd name="T26" fmla="*/ 803 w 937"/>
                <a:gd name="T27" fmla="*/ 461 h 1064"/>
                <a:gd name="T28" fmla="*/ 268 w 937"/>
                <a:gd name="T29" fmla="*/ 335 h 1064"/>
                <a:gd name="T30" fmla="*/ 469 w 937"/>
                <a:gd name="T31" fmla="*/ 134 h 1064"/>
                <a:gd name="T32" fmla="*/ 669 w 937"/>
                <a:gd name="T33" fmla="*/ 335 h 1064"/>
                <a:gd name="T34" fmla="*/ 669 w 937"/>
                <a:gd name="T35" fmla="*/ 461 h 1064"/>
                <a:gd name="T36" fmla="*/ 268 w 937"/>
                <a:gd name="T37" fmla="*/ 461 h 1064"/>
                <a:gd name="T38" fmla="*/ 268 w 937"/>
                <a:gd name="T39" fmla="*/ 33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7" h="1064">
                  <a:moveTo>
                    <a:pt x="803" y="461"/>
                  </a:moveTo>
                  <a:cubicBezTo>
                    <a:pt x="803" y="338"/>
                    <a:pt x="803" y="338"/>
                    <a:pt x="803" y="338"/>
                  </a:cubicBezTo>
                  <a:cubicBezTo>
                    <a:pt x="803" y="154"/>
                    <a:pt x="653" y="1"/>
                    <a:pt x="469" y="0"/>
                  </a:cubicBezTo>
                  <a:cubicBezTo>
                    <a:pt x="285" y="0"/>
                    <a:pt x="134" y="151"/>
                    <a:pt x="134" y="335"/>
                  </a:cubicBezTo>
                  <a:cubicBezTo>
                    <a:pt x="134" y="461"/>
                    <a:pt x="134" y="461"/>
                    <a:pt x="134" y="461"/>
                  </a:cubicBezTo>
                  <a:cubicBezTo>
                    <a:pt x="47" y="461"/>
                    <a:pt x="47" y="461"/>
                    <a:pt x="47" y="461"/>
                  </a:cubicBezTo>
                  <a:cubicBezTo>
                    <a:pt x="21" y="461"/>
                    <a:pt x="0" y="482"/>
                    <a:pt x="0" y="508"/>
                  </a:cubicBezTo>
                  <a:cubicBezTo>
                    <a:pt x="0" y="997"/>
                    <a:pt x="0" y="997"/>
                    <a:pt x="0" y="997"/>
                  </a:cubicBezTo>
                  <a:cubicBezTo>
                    <a:pt x="0" y="1034"/>
                    <a:pt x="30" y="1064"/>
                    <a:pt x="67" y="1064"/>
                  </a:cubicBezTo>
                  <a:cubicBezTo>
                    <a:pt x="870" y="1064"/>
                    <a:pt x="870" y="1064"/>
                    <a:pt x="870" y="1064"/>
                  </a:cubicBezTo>
                  <a:cubicBezTo>
                    <a:pt x="907" y="1064"/>
                    <a:pt x="937" y="1034"/>
                    <a:pt x="937" y="997"/>
                  </a:cubicBezTo>
                  <a:cubicBezTo>
                    <a:pt x="937" y="508"/>
                    <a:pt x="937" y="508"/>
                    <a:pt x="937" y="508"/>
                  </a:cubicBezTo>
                  <a:cubicBezTo>
                    <a:pt x="937" y="482"/>
                    <a:pt x="916" y="461"/>
                    <a:pt x="890" y="461"/>
                  </a:cubicBezTo>
                  <a:lnTo>
                    <a:pt x="803" y="461"/>
                  </a:lnTo>
                  <a:close/>
                  <a:moveTo>
                    <a:pt x="268" y="335"/>
                  </a:moveTo>
                  <a:cubicBezTo>
                    <a:pt x="268" y="224"/>
                    <a:pt x="358" y="134"/>
                    <a:pt x="469" y="134"/>
                  </a:cubicBezTo>
                  <a:cubicBezTo>
                    <a:pt x="579" y="134"/>
                    <a:pt x="669" y="224"/>
                    <a:pt x="669" y="335"/>
                  </a:cubicBezTo>
                  <a:cubicBezTo>
                    <a:pt x="669" y="461"/>
                    <a:pt x="669" y="461"/>
                    <a:pt x="669" y="461"/>
                  </a:cubicBezTo>
                  <a:cubicBezTo>
                    <a:pt x="268" y="461"/>
                    <a:pt x="268" y="461"/>
                    <a:pt x="268" y="461"/>
                  </a:cubicBezTo>
                  <a:lnTo>
                    <a:pt x="268" y="335"/>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sp>
          <p:nvSpPr>
            <p:cNvPr id="538" name="Freeform 449">
              <a:extLst>
                <a:ext uri="{FF2B5EF4-FFF2-40B4-BE49-F238E27FC236}">
                  <a16:creationId xmlns:a16="http://schemas.microsoft.com/office/drawing/2014/main" id="{C4D5310A-0158-B005-F911-313958D5FEAC}"/>
                </a:ext>
              </a:extLst>
            </p:cNvPr>
            <p:cNvSpPr>
              <a:spLocks/>
            </p:cNvSpPr>
            <p:nvPr/>
          </p:nvSpPr>
          <p:spPr bwMode="auto">
            <a:xfrm>
              <a:off x="6510338" y="1760538"/>
              <a:ext cx="127000" cy="228600"/>
            </a:xfrm>
            <a:custGeom>
              <a:avLst/>
              <a:gdLst>
                <a:gd name="T0" fmla="*/ 196 w 196"/>
                <a:gd name="T1" fmla="*/ 99 h 352"/>
                <a:gd name="T2" fmla="*/ 98 w 196"/>
                <a:gd name="T3" fmla="*/ 0 h 352"/>
                <a:gd name="T4" fmla="*/ 0 w 196"/>
                <a:gd name="T5" fmla="*/ 99 h 352"/>
                <a:gd name="T6" fmla="*/ 56 w 196"/>
                <a:gd name="T7" fmla="*/ 188 h 352"/>
                <a:gd name="T8" fmla="*/ 56 w 196"/>
                <a:gd name="T9" fmla="*/ 310 h 352"/>
                <a:gd name="T10" fmla="*/ 99 w 196"/>
                <a:gd name="T11" fmla="*/ 352 h 352"/>
                <a:gd name="T12" fmla="*/ 141 w 196"/>
                <a:gd name="T13" fmla="*/ 310 h 352"/>
                <a:gd name="T14" fmla="*/ 141 w 196"/>
                <a:gd name="T15" fmla="*/ 187 h 352"/>
                <a:gd name="T16" fmla="*/ 196 w 196"/>
                <a:gd name="T17" fmla="*/ 9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52">
                  <a:moveTo>
                    <a:pt x="196" y="99"/>
                  </a:moveTo>
                  <a:cubicBezTo>
                    <a:pt x="196" y="44"/>
                    <a:pt x="152" y="0"/>
                    <a:pt x="98" y="0"/>
                  </a:cubicBezTo>
                  <a:cubicBezTo>
                    <a:pt x="44" y="0"/>
                    <a:pt x="0" y="44"/>
                    <a:pt x="0" y="99"/>
                  </a:cubicBezTo>
                  <a:cubicBezTo>
                    <a:pt x="0" y="138"/>
                    <a:pt x="23" y="172"/>
                    <a:pt x="56" y="188"/>
                  </a:cubicBezTo>
                  <a:cubicBezTo>
                    <a:pt x="56" y="310"/>
                    <a:pt x="56" y="310"/>
                    <a:pt x="56" y="310"/>
                  </a:cubicBezTo>
                  <a:cubicBezTo>
                    <a:pt x="56" y="333"/>
                    <a:pt x="75" y="352"/>
                    <a:pt x="99" y="352"/>
                  </a:cubicBezTo>
                  <a:cubicBezTo>
                    <a:pt x="122" y="352"/>
                    <a:pt x="141" y="333"/>
                    <a:pt x="141" y="310"/>
                  </a:cubicBezTo>
                  <a:cubicBezTo>
                    <a:pt x="141" y="187"/>
                    <a:pt x="141" y="187"/>
                    <a:pt x="141" y="187"/>
                  </a:cubicBezTo>
                  <a:cubicBezTo>
                    <a:pt x="174" y="172"/>
                    <a:pt x="196" y="138"/>
                    <a:pt x="196"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grpSp>
      <p:grpSp>
        <p:nvGrpSpPr>
          <p:cNvPr id="492" name="Group 491">
            <a:extLst>
              <a:ext uri="{FF2B5EF4-FFF2-40B4-BE49-F238E27FC236}">
                <a16:creationId xmlns:a16="http://schemas.microsoft.com/office/drawing/2014/main" id="{7E499CCE-7AB0-86DD-731C-466E6C35DE44}"/>
              </a:ext>
            </a:extLst>
          </p:cNvPr>
          <p:cNvGrpSpPr/>
          <p:nvPr/>
        </p:nvGrpSpPr>
        <p:grpSpPr>
          <a:xfrm>
            <a:off x="4814507" y="4861359"/>
            <a:ext cx="950762" cy="470970"/>
            <a:chOff x="-962783" y="4188663"/>
            <a:chExt cx="933202" cy="462272"/>
          </a:xfrm>
        </p:grpSpPr>
        <p:grpSp>
          <p:nvGrpSpPr>
            <p:cNvPr id="532" name="Group 531">
              <a:extLst>
                <a:ext uri="{FF2B5EF4-FFF2-40B4-BE49-F238E27FC236}">
                  <a16:creationId xmlns:a16="http://schemas.microsoft.com/office/drawing/2014/main" id="{CFDF6C2E-DF0E-68CF-2A65-C253E0E601CC}"/>
                </a:ext>
              </a:extLst>
            </p:cNvPr>
            <p:cNvGrpSpPr>
              <a:grpSpLocks noChangeAspect="1"/>
            </p:cNvGrpSpPr>
            <p:nvPr/>
          </p:nvGrpSpPr>
          <p:grpSpPr>
            <a:xfrm>
              <a:off x="-962783" y="4188663"/>
              <a:ext cx="933202" cy="462272"/>
              <a:chOff x="836085" y="1496592"/>
              <a:chExt cx="538984" cy="266991"/>
            </a:xfrm>
            <a:solidFill>
              <a:srgbClr val="FFFFFF"/>
            </a:solidFill>
          </p:grpSpPr>
          <p:sp>
            <p:nvSpPr>
              <p:cNvPr id="534" name="Freeform 751">
                <a:extLst>
                  <a:ext uri="{FF2B5EF4-FFF2-40B4-BE49-F238E27FC236}">
                    <a16:creationId xmlns:a16="http://schemas.microsoft.com/office/drawing/2014/main" id="{0694958A-ACFB-7E24-110A-F599D7111D83}"/>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grpFill/>
              <a:ln>
                <a:noFill/>
              </a:ln>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sp>
            <p:nvSpPr>
              <p:cNvPr id="535" name="Freeform 752">
                <a:extLst>
                  <a:ext uri="{FF2B5EF4-FFF2-40B4-BE49-F238E27FC236}">
                    <a16:creationId xmlns:a16="http://schemas.microsoft.com/office/drawing/2014/main" id="{40666355-5098-7A4A-62EB-588B902194EC}"/>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grpFill/>
              <a:ln>
                <a:noFill/>
              </a:ln>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sp>
            <p:nvSpPr>
              <p:cNvPr id="536" name="Freeform 753">
                <a:extLst>
                  <a:ext uri="{FF2B5EF4-FFF2-40B4-BE49-F238E27FC236}">
                    <a16:creationId xmlns:a16="http://schemas.microsoft.com/office/drawing/2014/main" id="{74A27E56-9C64-A202-A929-683E92398E17}"/>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grpFill/>
              <a:ln>
                <a:noFill/>
              </a:ln>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grpSp>
        <p:pic>
          <p:nvPicPr>
            <p:cNvPr id="533" name="Picture 532" descr="A picture containing text, clipart, vector graphics&#10;&#10;Description automatically generated">
              <a:extLst>
                <a:ext uri="{FF2B5EF4-FFF2-40B4-BE49-F238E27FC236}">
                  <a16:creationId xmlns:a16="http://schemas.microsoft.com/office/drawing/2014/main" id="{DF985E8A-EBC9-1DAD-4336-D993D661C68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5437" y="4341929"/>
              <a:ext cx="468406" cy="288250"/>
            </a:xfrm>
            <a:prstGeom prst="roundRect">
              <a:avLst/>
            </a:prstGeom>
          </p:spPr>
        </p:pic>
      </p:grpSp>
      <p:grpSp>
        <p:nvGrpSpPr>
          <p:cNvPr id="493" name="Group 492">
            <a:extLst>
              <a:ext uri="{FF2B5EF4-FFF2-40B4-BE49-F238E27FC236}">
                <a16:creationId xmlns:a16="http://schemas.microsoft.com/office/drawing/2014/main" id="{727648A6-9FA5-97D0-9201-7261A19641CA}"/>
              </a:ext>
            </a:extLst>
          </p:cNvPr>
          <p:cNvGrpSpPr/>
          <p:nvPr/>
        </p:nvGrpSpPr>
        <p:grpSpPr>
          <a:xfrm>
            <a:off x="4000586" y="2354628"/>
            <a:ext cx="950762" cy="470970"/>
            <a:chOff x="-870913" y="2276536"/>
            <a:chExt cx="933202" cy="462272"/>
          </a:xfrm>
        </p:grpSpPr>
        <p:grpSp>
          <p:nvGrpSpPr>
            <p:cNvPr id="527" name="Group 526">
              <a:extLst>
                <a:ext uri="{FF2B5EF4-FFF2-40B4-BE49-F238E27FC236}">
                  <a16:creationId xmlns:a16="http://schemas.microsoft.com/office/drawing/2014/main" id="{58BA4DEB-7A81-10D0-2161-F973E1857415}"/>
                </a:ext>
              </a:extLst>
            </p:cNvPr>
            <p:cNvGrpSpPr>
              <a:grpSpLocks noChangeAspect="1"/>
            </p:cNvGrpSpPr>
            <p:nvPr/>
          </p:nvGrpSpPr>
          <p:grpSpPr>
            <a:xfrm>
              <a:off x="-870913" y="2276536"/>
              <a:ext cx="933202" cy="462272"/>
              <a:chOff x="836085" y="1496592"/>
              <a:chExt cx="538984" cy="266991"/>
            </a:xfrm>
            <a:solidFill>
              <a:srgbClr val="FFFFFF"/>
            </a:solidFill>
          </p:grpSpPr>
          <p:sp>
            <p:nvSpPr>
              <p:cNvPr id="529" name="Freeform 751">
                <a:extLst>
                  <a:ext uri="{FF2B5EF4-FFF2-40B4-BE49-F238E27FC236}">
                    <a16:creationId xmlns:a16="http://schemas.microsoft.com/office/drawing/2014/main" id="{545996A9-1182-BC20-25E4-F7D9DF718CC6}"/>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grpFill/>
              <a:ln>
                <a:noFill/>
              </a:ln>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sp>
            <p:nvSpPr>
              <p:cNvPr id="530" name="Freeform 752">
                <a:extLst>
                  <a:ext uri="{FF2B5EF4-FFF2-40B4-BE49-F238E27FC236}">
                    <a16:creationId xmlns:a16="http://schemas.microsoft.com/office/drawing/2014/main" id="{5C2B8C6D-2ADB-A6D5-86ED-BE79EC2C28E3}"/>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grpFill/>
              <a:ln>
                <a:noFill/>
              </a:ln>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sp>
            <p:nvSpPr>
              <p:cNvPr id="531" name="Freeform 753">
                <a:extLst>
                  <a:ext uri="{FF2B5EF4-FFF2-40B4-BE49-F238E27FC236}">
                    <a16:creationId xmlns:a16="http://schemas.microsoft.com/office/drawing/2014/main" id="{61BECD73-1EAD-4763-41C6-186CCCCBC268}"/>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grpFill/>
              <a:ln>
                <a:noFill/>
              </a:ln>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grpSp>
        <p:pic>
          <p:nvPicPr>
            <p:cNvPr id="528" name="Picture 527">
              <a:extLst>
                <a:ext uri="{FF2B5EF4-FFF2-40B4-BE49-F238E27FC236}">
                  <a16:creationId xmlns:a16="http://schemas.microsoft.com/office/drawing/2014/main" id="{CFCBEA6E-CD03-EE8F-627A-71C15A5CA6D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8862" y="2412787"/>
              <a:ext cx="466191" cy="310287"/>
            </a:xfrm>
            <a:prstGeom prst="roundRect">
              <a:avLst>
                <a:gd name="adj" fmla="val 5281"/>
              </a:avLst>
            </a:prstGeom>
          </p:spPr>
        </p:pic>
      </p:grpSp>
      <p:grpSp>
        <p:nvGrpSpPr>
          <p:cNvPr id="494" name="Group 493">
            <a:extLst>
              <a:ext uri="{FF2B5EF4-FFF2-40B4-BE49-F238E27FC236}">
                <a16:creationId xmlns:a16="http://schemas.microsoft.com/office/drawing/2014/main" id="{35AB3C2A-F7CE-ABB7-C4AD-530684D64C1E}"/>
              </a:ext>
            </a:extLst>
          </p:cNvPr>
          <p:cNvGrpSpPr/>
          <p:nvPr/>
        </p:nvGrpSpPr>
        <p:grpSpPr>
          <a:xfrm>
            <a:off x="6669348" y="1904565"/>
            <a:ext cx="950762" cy="470970"/>
            <a:chOff x="1748560" y="1834785"/>
            <a:chExt cx="933202" cy="462272"/>
          </a:xfrm>
        </p:grpSpPr>
        <p:grpSp>
          <p:nvGrpSpPr>
            <p:cNvPr id="522" name="Group 521">
              <a:extLst>
                <a:ext uri="{FF2B5EF4-FFF2-40B4-BE49-F238E27FC236}">
                  <a16:creationId xmlns:a16="http://schemas.microsoft.com/office/drawing/2014/main" id="{AD8A7F12-24CA-62DC-C4C0-93BD1367B35B}"/>
                </a:ext>
              </a:extLst>
            </p:cNvPr>
            <p:cNvGrpSpPr>
              <a:grpSpLocks noChangeAspect="1"/>
            </p:cNvGrpSpPr>
            <p:nvPr/>
          </p:nvGrpSpPr>
          <p:grpSpPr>
            <a:xfrm>
              <a:off x="1748560" y="1834785"/>
              <a:ext cx="933202" cy="462272"/>
              <a:chOff x="836085" y="1496592"/>
              <a:chExt cx="538984" cy="266991"/>
            </a:xfrm>
            <a:solidFill>
              <a:srgbClr val="FFFFFF"/>
            </a:solidFill>
          </p:grpSpPr>
          <p:sp>
            <p:nvSpPr>
              <p:cNvPr id="524" name="Freeform 751">
                <a:extLst>
                  <a:ext uri="{FF2B5EF4-FFF2-40B4-BE49-F238E27FC236}">
                    <a16:creationId xmlns:a16="http://schemas.microsoft.com/office/drawing/2014/main" id="{5ED1A97B-8CFE-FCEE-CEA2-A1B110D74AD3}"/>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grpFill/>
              <a:ln>
                <a:noFill/>
              </a:ln>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sp>
            <p:nvSpPr>
              <p:cNvPr id="525" name="Freeform 752">
                <a:extLst>
                  <a:ext uri="{FF2B5EF4-FFF2-40B4-BE49-F238E27FC236}">
                    <a16:creationId xmlns:a16="http://schemas.microsoft.com/office/drawing/2014/main" id="{AF2B8DE5-758E-9ADB-50A4-BDC712942B2A}"/>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grpFill/>
              <a:ln>
                <a:noFill/>
              </a:ln>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sp>
            <p:nvSpPr>
              <p:cNvPr id="526" name="Freeform 753">
                <a:extLst>
                  <a:ext uri="{FF2B5EF4-FFF2-40B4-BE49-F238E27FC236}">
                    <a16:creationId xmlns:a16="http://schemas.microsoft.com/office/drawing/2014/main" id="{AF13FA02-F310-8127-C908-5CF3D4797C42}"/>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grpFill/>
              <a:ln>
                <a:noFill/>
              </a:ln>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grpSp>
        <p:pic>
          <p:nvPicPr>
            <p:cNvPr id="523" name="Graphic 522">
              <a:extLst>
                <a:ext uri="{FF2B5EF4-FFF2-40B4-BE49-F238E27FC236}">
                  <a16:creationId xmlns:a16="http://schemas.microsoft.com/office/drawing/2014/main" id="{2B9CB265-A160-9130-24D7-DE4D606BE70D}"/>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915372" y="2040624"/>
              <a:ext cx="718211" cy="208281"/>
            </a:xfrm>
            <a:prstGeom prst="rect">
              <a:avLst/>
            </a:prstGeom>
          </p:spPr>
        </p:pic>
      </p:grpSp>
      <p:grpSp>
        <p:nvGrpSpPr>
          <p:cNvPr id="495" name="Group 494">
            <a:extLst>
              <a:ext uri="{FF2B5EF4-FFF2-40B4-BE49-F238E27FC236}">
                <a16:creationId xmlns:a16="http://schemas.microsoft.com/office/drawing/2014/main" id="{9FEDD417-EB5B-663A-BEAA-19150430A160}"/>
              </a:ext>
            </a:extLst>
          </p:cNvPr>
          <p:cNvGrpSpPr/>
          <p:nvPr/>
        </p:nvGrpSpPr>
        <p:grpSpPr>
          <a:xfrm>
            <a:off x="6810249" y="3594811"/>
            <a:ext cx="950762" cy="470970"/>
            <a:chOff x="1634598" y="4344301"/>
            <a:chExt cx="933202" cy="462272"/>
          </a:xfrm>
        </p:grpSpPr>
        <p:grpSp>
          <p:nvGrpSpPr>
            <p:cNvPr id="517" name="Group 516">
              <a:extLst>
                <a:ext uri="{FF2B5EF4-FFF2-40B4-BE49-F238E27FC236}">
                  <a16:creationId xmlns:a16="http://schemas.microsoft.com/office/drawing/2014/main" id="{0E24EBA2-F7CE-D85B-C398-F0DD0EB5CFF2}"/>
                </a:ext>
              </a:extLst>
            </p:cNvPr>
            <p:cNvGrpSpPr>
              <a:grpSpLocks noChangeAspect="1"/>
            </p:cNvGrpSpPr>
            <p:nvPr/>
          </p:nvGrpSpPr>
          <p:grpSpPr>
            <a:xfrm>
              <a:off x="1634598" y="4344301"/>
              <a:ext cx="933202" cy="462272"/>
              <a:chOff x="836085" y="1496592"/>
              <a:chExt cx="538984" cy="266991"/>
            </a:xfrm>
            <a:solidFill>
              <a:srgbClr val="FFFFFF"/>
            </a:solidFill>
          </p:grpSpPr>
          <p:sp>
            <p:nvSpPr>
              <p:cNvPr id="519" name="Freeform 751">
                <a:extLst>
                  <a:ext uri="{FF2B5EF4-FFF2-40B4-BE49-F238E27FC236}">
                    <a16:creationId xmlns:a16="http://schemas.microsoft.com/office/drawing/2014/main" id="{3173663E-1527-7ED1-DF57-936A84ADAD76}"/>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grpFill/>
              <a:ln>
                <a:noFill/>
              </a:ln>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sp>
            <p:nvSpPr>
              <p:cNvPr id="520" name="Freeform 752">
                <a:extLst>
                  <a:ext uri="{FF2B5EF4-FFF2-40B4-BE49-F238E27FC236}">
                    <a16:creationId xmlns:a16="http://schemas.microsoft.com/office/drawing/2014/main" id="{05A87327-B70E-3E0C-26E5-C71DF8E03428}"/>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grpFill/>
              <a:ln>
                <a:noFill/>
              </a:ln>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sp>
            <p:nvSpPr>
              <p:cNvPr id="521" name="Freeform 753">
                <a:extLst>
                  <a:ext uri="{FF2B5EF4-FFF2-40B4-BE49-F238E27FC236}">
                    <a16:creationId xmlns:a16="http://schemas.microsoft.com/office/drawing/2014/main" id="{2EBC0926-249D-9D6A-CC90-E6EF736C3A97}"/>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grpFill/>
              <a:ln>
                <a:noFill/>
              </a:ln>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grpSp>
        <p:pic>
          <p:nvPicPr>
            <p:cNvPr id="518" name="Picture 517" descr="Logo, company name&#10;&#10;Description automatically generated">
              <a:extLst>
                <a:ext uri="{FF2B5EF4-FFF2-40B4-BE49-F238E27FC236}">
                  <a16:creationId xmlns:a16="http://schemas.microsoft.com/office/drawing/2014/main" id="{6039BDC3-9791-85AD-166D-0AF6FD4EA7B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860368" y="4488529"/>
              <a:ext cx="631364" cy="304522"/>
            </a:xfrm>
            <a:prstGeom prst="roundRect">
              <a:avLst>
                <a:gd name="adj" fmla="val 20886"/>
              </a:avLst>
            </a:prstGeom>
            <a:ln>
              <a:noFill/>
            </a:ln>
          </p:spPr>
        </p:pic>
      </p:grpSp>
      <p:grpSp>
        <p:nvGrpSpPr>
          <p:cNvPr id="496" name="Group 495">
            <a:extLst>
              <a:ext uri="{FF2B5EF4-FFF2-40B4-BE49-F238E27FC236}">
                <a16:creationId xmlns:a16="http://schemas.microsoft.com/office/drawing/2014/main" id="{DC54A50A-C5B6-6268-CE1D-1E86BFB18576}"/>
              </a:ext>
            </a:extLst>
          </p:cNvPr>
          <p:cNvGrpSpPr/>
          <p:nvPr/>
        </p:nvGrpSpPr>
        <p:grpSpPr>
          <a:xfrm>
            <a:off x="8030852" y="4083508"/>
            <a:ext cx="180304" cy="205321"/>
            <a:chOff x="6270625" y="1381125"/>
            <a:chExt cx="606425" cy="690563"/>
          </a:xfrm>
        </p:grpSpPr>
        <p:sp>
          <p:nvSpPr>
            <p:cNvPr id="515" name="Freeform 448">
              <a:extLst>
                <a:ext uri="{FF2B5EF4-FFF2-40B4-BE49-F238E27FC236}">
                  <a16:creationId xmlns:a16="http://schemas.microsoft.com/office/drawing/2014/main" id="{AA96646F-CF5D-A1ED-D8F0-E3981F9C65EE}"/>
                </a:ext>
              </a:extLst>
            </p:cNvPr>
            <p:cNvSpPr>
              <a:spLocks noEditPoints="1"/>
            </p:cNvSpPr>
            <p:nvPr/>
          </p:nvSpPr>
          <p:spPr bwMode="auto">
            <a:xfrm>
              <a:off x="6270625" y="1381125"/>
              <a:ext cx="606425" cy="690563"/>
            </a:xfrm>
            <a:custGeom>
              <a:avLst/>
              <a:gdLst>
                <a:gd name="T0" fmla="*/ 803 w 937"/>
                <a:gd name="T1" fmla="*/ 461 h 1064"/>
                <a:gd name="T2" fmla="*/ 803 w 937"/>
                <a:gd name="T3" fmla="*/ 338 h 1064"/>
                <a:gd name="T4" fmla="*/ 469 w 937"/>
                <a:gd name="T5" fmla="*/ 0 h 1064"/>
                <a:gd name="T6" fmla="*/ 134 w 937"/>
                <a:gd name="T7" fmla="*/ 335 h 1064"/>
                <a:gd name="T8" fmla="*/ 134 w 937"/>
                <a:gd name="T9" fmla="*/ 461 h 1064"/>
                <a:gd name="T10" fmla="*/ 47 w 937"/>
                <a:gd name="T11" fmla="*/ 461 h 1064"/>
                <a:gd name="T12" fmla="*/ 0 w 937"/>
                <a:gd name="T13" fmla="*/ 508 h 1064"/>
                <a:gd name="T14" fmla="*/ 0 w 937"/>
                <a:gd name="T15" fmla="*/ 997 h 1064"/>
                <a:gd name="T16" fmla="*/ 67 w 937"/>
                <a:gd name="T17" fmla="*/ 1064 h 1064"/>
                <a:gd name="T18" fmla="*/ 870 w 937"/>
                <a:gd name="T19" fmla="*/ 1064 h 1064"/>
                <a:gd name="T20" fmla="*/ 937 w 937"/>
                <a:gd name="T21" fmla="*/ 997 h 1064"/>
                <a:gd name="T22" fmla="*/ 937 w 937"/>
                <a:gd name="T23" fmla="*/ 508 h 1064"/>
                <a:gd name="T24" fmla="*/ 890 w 937"/>
                <a:gd name="T25" fmla="*/ 461 h 1064"/>
                <a:gd name="T26" fmla="*/ 803 w 937"/>
                <a:gd name="T27" fmla="*/ 461 h 1064"/>
                <a:gd name="T28" fmla="*/ 268 w 937"/>
                <a:gd name="T29" fmla="*/ 335 h 1064"/>
                <a:gd name="T30" fmla="*/ 469 w 937"/>
                <a:gd name="T31" fmla="*/ 134 h 1064"/>
                <a:gd name="T32" fmla="*/ 669 w 937"/>
                <a:gd name="T33" fmla="*/ 335 h 1064"/>
                <a:gd name="T34" fmla="*/ 669 w 937"/>
                <a:gd name="T35" fmla="*/ 461 h 1064"/>
                <a:gd name="T36" fmla="*/ 268 w 937"/>
                <a:gd name="T37" fmla="*/ 461 h 1064"/>
                <a:gd name="T38" fmla="*/ 268 w 937"/>
                <a:gd name="T39" fmla="*/ 33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7" h="1064">
                  <a:moveTo>
                    <a:pt x="803" y="461"/>
                  </a:moveTo>
                  <a:cubicBezTo>
                    <a:pt x="803" y="338"/>
                    <a:pt x="803" y="338"/>
                    <a:pt x="803" y="338"/>
                  </a:cubicBezTo>
                  <a:cubicBezTo>
                    <a:pt x="803" y="154"/>
                    <a:pt x="653" y="1"/>
                    <a:pt x="469" y="0"/>
                  </a:cubicBezTo>
                  <a:cubicBezTo>
                    <a:pt x="285" y="0"/>
                    <a:pt x="134" y="151"/>
                    <a:pt x="134" y="335"/>
                  </a:cubicBezTo>
                  <a:cubicBezTo>
                    <a:pt x="134" y="461"/>
                    <a:pt x="134" y="461"/>
                    <a:pt x="134" y="461"/>
                  </a:cubicBezTo>
                  <a:cubicBezTo>
                    <a:pt x="47" y="461"/>
                    <a:pt x="47" y="461"/>
                    <a:pt x="47" y="461"/>
                  </a:cubicBezTo>
                  <a:cubicBezTo>
                    <a:pt x="21" y="461"/>
                    <a:pt x="0" y="482"/>
                    <a:pt x="0" y="508"/>
                  </a:cubicBezTo>
                  <a:cubicBezTo>
                    <a:pt x="0" y="997"/>
                    <a:pt x="0" y="997"/>
                    <a:pt x="0" y="997"/>
                  </a:cubicBezTo>
                  <a:cubicBezTo>
                    <a:pt x="0" y="1034"/>
                    <a:pt x="30" y="1064"/>
                    <a:pt x="67" y="1064"/>
                  </a:cubicBezTo>
                  <a:cubicBezTo>
                    <a:pt x="870" y="1064"/>
                    <a:pt x="870" y="1064"/>
                    <a:pt x="870" y="1064"/>
                  </a:cubicBezTo>
                  <a:cubicBezTo>
                    <a:pt x="907" y="1064"/>
                    <a:pt x="937" y="1034"/>
                    <a:pt x="937" y="997"/>
                  </a:cubicBezTo>
                  <a:cubicBezTo>
                    <a:pt x="937" y="508"/>
                    <a:pt x="937" y="508"/>
                    <a:pt x="937" y="508"/>
                  </a:cubicBezTo>
                  <a:cubicBezTo>
                    <a:pt x="937" y="482"/>
                    <a:pt x="916" y="461"/>
                    <a:pt x="890" y="461"/>
                  </a:cubicBezTo>
                  <a:lnTo>
                    <a:pt x="803" y="461"/>
                  </a:lnTo>
                  <a:close/>
                  <a:moveTo>
                    <a:pt x="268" y="335"/>
                  </a:moveTo>
                  <a:cubicBezTo>
                    <a:pt x="268" y="224"/>
                    <a:pt x="358" y="134"/>
                    <a:pt x="469" y="134"/>
                  </a:cubicBezTo>
                  <a:cubicBezTo>
                    <a:pt x="579" y="134"/>
                    <a:pt x="669" y="224"/>
                    <a:pt x="669" y="335"/>
                  </a:cubicBezTo>
                  <a:cubicBezTo>
                    <a:pt x="669" y="461"/>
                    <a:pt x="669" y="461"/>
                    <a:pt x="669" y="461"/>
                  </a:cubicBezTo>
                  <a:cubicBezTo>
                    <a:pt x="268" y="461"/>
                    <a:pt x="268" y="461"/>
                    <a:pt x="268" y="461"/>
                  </a:cubicBezTo>
                  <a:lnTo>
                    <a:pt x="268" y="335"/>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sp>
          <p:nvSpPr>
            <p:cNvPr id="516" name="Freeform 449">
              <a:extLst>
                <a:ext uri="{FF2B5EF4-FFF2-40B4-BE49-F238E27FC236}">
                  <a16:creationId xmlns:a16="http://schemas.microsoft.com/office/drawing/2014/main" id="{60D36BD5-95D6-3D7C-48EE-36DF834A3867}"/>
                </a:ext>
              </a:extLst>
            </p:cNvPr>
            <p:cNvSpPr>
              <a:spLocks/>
            </p:cNvSpPr>
            <p:nvPr/>
          </p:nvSpPr>
          <p:spPr bwMode="auto">
            <a:xfrm>
              <a:off x="6510338" y="1760538"/>
              <a:ext cx="127000" cy="228600"/>
            </a:xfrm>
            <a:custGeom>
              <a:avLst/>
              <a:gdLst>
                <a:gd name="T0" fmla="*/ 196 w 196"/>
                <a:gd name="T1" fmla="*/ 99 h 352"/>
                <a:gd name="T2" fmla="*/ 98 w 196"/>
                <a:gd name="T3" fmla="*/ 0 h 352"/>
                <a:gd name="T4" fmla="*/ 0 w 196"/>
                <a:gd name="T5" fmla="*/ 99 h 352"/>
                <a:gd name="T6" fmla="*/ 56 w 196"/>
                <a:gd name="T7" fmla="*/ 188 h 352"/>
                <a:gd name="T8" fmla="*/ 56 w 196"/>
                <a:gd name="T9" fmla="*/ 310 h 352"/>
                <a:gd name="T10" fmla="*/ 99 w 196"/>
                <a:gd name="T11" fmla="*/ 352 h 352"/>
                <a:gd name="T12" fmla="*/ 141 w 196"/>
                <a:gd name="T13" fmla="*/ 310 h 352"/>
                <a:gd name="T14" fmla="*/ 141 w 196"/>
                <a:gd name="T15" fmla="*/ 187 h 352"/>
                <a:gd name="T16" fmla="*/ 196 w 196"/>
                <a:gd name="T17" fmla="*/ 9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52">
                  <a:moveTo>
                    <a:pt x="196" y="99"/>
                  </a:moveTo>
                  <a:cubicBezTo>
                    <a:pt x="196" y="44"/>
                    <a:pt x="152" y="0"/>
                    <a:pt x="98" y="0"/>
                  </a:cubicBezTo>
                  <a:cubicBezTo>
                    <a:pt x="44" y="0"/>
                    <a:pt x="0" y="44"/>
                    <a:pt x="0" y="99"/>
                  </a:cubicBezTo>
                  <a:cubicBezTo>
                    <a:pt x="0" y="138"/>
                    <a:pt x="23" y="172"/>
                    <a:pt x="56" y="188"/>
                  </a:cubicBezTo>
                  <a:cubicBezTo>
                    <a:pt x="56" y="310"/>
                    <a:pt x="56" y="310"/>
                    <a:pt x="56" y="310"/>
                  </a:cubicBezTo>
                  <a:cubicBezTo>
                    <a:pt x="56" y="333"/>
                    <a:pt x="75" y="352"/>
                    <a:pt x="99" y="352"/>
                  </a:cubicBezTo>
                  <a:cubicBezTo>
                    <a:pt x="122" y="352"/>
                    <a:pt x="141" y="333"/>
                    <a:pt x="141" y="310"/>
                  </a:cubicBezTo>
                  <a:cubicBezTo>
                    <a:pt x="141" y="187"/>
                    <a:pt x="141" y="187"/>
                    <a:pt x="141" y="187"/>
                  </a:cubicBezTo>
                  <a:cubicBezTo>
                    <a:pt x="174" y="172"/>
                    <a:pt x="196" y="138"/>
                    <a:pt x="196"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grpSp>
      <p:grpSp>
        <p:nvGrpSpPr>
          <p:cNvPr id="497" name="Group 496">
            <a:extLst>
              <a:ext uri="{FF2B5EF4-FFF2-40B4-BE49-F238E27FC236}">
                <a16:creationId xmlns:a16="http://schemas.microsoft.com/office/drawing/2014/main" id="{20263F0E-AA76-6288-DB26-C415E87F22E8}"/>
              </a:ext>
            </a:extLst>
          </p:cNvPr>
          <p:cNvGrpSpPr/>
          <p:nvPr/>
        </p:nvGrpSpPr>
        <p:grpSpPr>
          <a:xfrm>
            <a:off x="6949933" y="4562627"/>
            <a:ext cx="874070" cy="821210"/>
            <a:chOff x="2023963" y="4443755"/>
            <a:chExt cx="857927" cy="806043"/>
          </a:xfrm>
        </p:grpSpPr>
        <p:sp>
          <p:nvSpPr>
            <p:cNvPr id="512" name="Oval 511">
              <a:extLst>
                <a:ext uri="{FF2B5EF4-FFF2-40B4-BE49-F238E27FC236}">
                  <a16:creationId xmlns:a16="http://schemas.microsoft.com/office/drawing/2014/main" id="{646C56FC-7777-09D0-51ED-9BE68F6B64C5}"/>
                </a:ext>
              </a:extLst>
            </p:cNvPr>
            <p:cNvSpPr/>
            <p:nvPr/>
          </p:nvSpPr>
          <p:spPr>
            <a:xfrm>
              <a:off x="2052962" y="4443755"/>
              <a:ext cx="806044" cy="806043"/>
            </a:xfrm>
            <a:prstGeom prst="ellipse">
              <a:avLst/>
            </a:prstGeom>
            <a:solidFill>
              <a:srgbClr val="1E4471"/>
            </a:solidFill>
            <a:ln w="25400" cap="flat" cmpd="sng" algn="ctr">
              <a:noFill/>
              <a:prstDash val="solid"/>
            </a:ln>
            <a:effectLst/>
          </p:spPr>
          <p:txBody>
            <a:bodyPr rtlCol="0" anchor="ctr"/>
            <a:lstStyle/>
            <a:p>
              <a:pPr algn="ctr" defTabSz="914201"/>
              <a:endParaRPr lang="en-US" kern="0">
                <a:solidFill>
                  <a:srgbClr val="0D274D"/>
                </a:solidFill>
                <a:latin typeface="CiscoSansTT ExtraLight"/>
              </a:endParaRPr>
            </a:p>
          </p:txBody>
        </p:sp>
        <p:sp>
          <p:nvSpPr>
            <p:cNvPr id="513" name="TextBox 512">
              <a:extLst>
                <a:ext uri="{FF2B5EF4-FFF2-40B4-BE49-F238E27FC236}">
                  <a16:creationId xmlns:a16="http://schemas.microsoft.com/office/drawing/2014/main" id="{95AC95CF-B559-979E-74E7-29673D56C140}"/>
                </a:ext>
              </a:extLst>
            </p:cNvPr>
            <p:cNvSpPr txBox="1"/>
            <p:nvPr/>
          </p:nvSpPr>
          <p:spPr>
            <a:xfrm>
              <a:off x="2023963" y="4874096"/>
              <a:ext cx="857927" cy="261610"/>
            </a:xfrm>
            <a:prstGeom prst="rect">
              <a:avLst/>
            </a:prstGeom>
            <a:noFill/>
          </p:spPr>
          <p:txBody>
            <a:bodyPr wrap="none" rtlCol="0">
              <a:spAutoFit/>
            </a:bodyPr>
            <a:lstStyle/>
            <a:p>
              <a:pPr algn="ctr" defTabSz="914201"/>
              <a:r>
                <a:rPr lang="en-US" sz="1100" kern="0">
                  <a:solidFill>
                    <a:srgbClr val="00BCEB"/>
                  </a:solidFill>
                  <a:latin typeface="CiscoSansTT ExtraLight"/>
                </a:rPr>
                <a:t>Colocation</a:t>
              </a:r>
            </a:p>
          </p:txBody>
        </p:sp>
        <p:pic>
          <p:nvPicPr>
            <p:cNvPr id="514" name="Graphic 266">
              <a:extLst>
                <a:ext uri="{FF2B5EF4-FFF2-40B4-BE49-F238E27FC236}">
                  <a16:creationId xmlns:a16="http://schemas.microsoft.com/office/drawing/2014/main" id="{02FE1087-414E-34B4-1364-20EDD2B3BE3B}"/>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191110" y="4446616"/>
              <a:ext cx="529748" cy="529748"/>
            </a:xfrm>
            <a:prstGeom prst="rect">
              <a:avLst/>
            </a:prstGeom>
          </p:spPr>
        </p:pic>
      </p:grpSp>
      <p:grpSp>
        <p:nvGrpSpPr>
          <p:cNvPr id="498" name="Group 497">
            <a:extLst>
              <a:ext uri="{FF2B5EF4-FFF2-40B4-BE49-F238E27FC236}">
                <a16:creationId xmlns:a16="http://schemas.microsoft.com/office/drawing/2014/main" id="{A8545CEC-62D4-1AB5-FD39-307283AC66EB}"/>
              </a:ext>
            </a:extLst>
          </p:cNvPr>
          <p:cNvGrpSpPr/>
          <p:nvPr/>
        </p:nvGrpSpPr>
        <p:grpSpPr>
          <a:xfrm>
            <a:off x="5754844" y="2588274"/>
            <a:ext cx="821211" cy="821210"/>
            <a:chOff x="780457" y="3284092"/>
            <a:chExt cx="806044" cy="806043"/>
          </a:xfrm>
        </p:grpSpPr>
        <p:sp>
          <p:nvSpPr>
            <p:cNvPr id="510" name="Oval 509">
              <a:extLst>
                <a:ext uri="{FF2B5EF4-FFF2-40B4-BE49-F238E27FC236}">
                  <a16:creationId xmlns:a16="http://schemas.microsoft.com/office/drawing/2014/main" id="{70520C4C-8D23-A997-EE34-7CE9228C4CA0}"/>
                </a:ext>
              </a:extLst>
            </p:cNvPr>
            <p:cNvSpPr/>
            <p:nvPr/>
          </p:nvSpPr>
          <p:spPr>
            <a:xfrm>
              <a:off x="780457" y="3284092"/>
              <a:ext cx="806044" cy="806043"/>
            </a:xfrm>
            <a:prstGeom prst="ellipse">
              <a:avLst/>
            </a:prstGeom>
            <a:solidFill>
              <a:srgbClr val="1E4471"/>
            </a:solidFill>
            <a:ln w="25400" cap="flat" cmpd="sng" algn="ctr">
              <a:noFill/>
              <a:prstDash val="solid"/>
            </a:ln>
            <a:effectLst/>
          </p:spPr>
          <p:txBody>
            <a:bodyPr rtlCol="0" anchor="ctr"/>
            <a:lstStyle/>
            <a:p>
              <a:pPr algn="ctr" defTabSz="914201"/>
              <a:endParaRPr lang="en-US" kern="0">
                <a:solidFill>
                  <a:srgbClr val="0D274D"/>
                </a:solidFill>
                <a:latin typeface="CiscoSansTT ExtraLight"/>
              </a:endParaRPr>
            </a:p>
          </p:txBody>
        </p:sp>
        <p:sp>
          <p:nvSpPr>
            <p:cNvPr id="511" name="TextBox 510">
              <a:extLst>
                <a:ext uri="{FF2B5EF4-FFF2-40B4-BE49-F238E27FC236}">
                  <a16:creationId xmlns:a16="http://schemas.microsoft.com/office/drawing/2014/main" id="{D063DC90-D571-017E-656F-5DA0C41F1D0D}"/>
                </a:ext>
              </a:extLst>
            </p:cNvPr>
            <p:cNvSpPr txBox="1"/>
            <p:nvPr/>
          </p:nvSpPr>
          <p:spPr>
            <a:xfrm>
              <a:off x="799742" y="3641360"/>
              <a:ext cx="780983" cy="363176"/>
            </a:xfrm>
            <a:prstGeom prst="rect">
              <a:avLst/>
            </a:prstGeom>
            <a:noFill/>
          </p:spPr>
          <p:txBody>
            <a:bodyPr wrap="none" rtlCol="0">
              <a:spAutoFit/>
            </a:bodyPr>
            <a:lstStyle/>
            <a:p>
              <a:pPr algn="ctr" defTabSz="914201">
                <a:lnSpc>
                  <a:spcPct val="80000"/>
                </a:lnSpc>
              </a:pPr>
              <a:r>
                <a:rPr lang="en-US" sz="1100" kern="0">
                  <a:solidFill>
                    <a:srgbClr val="00BCEB"/>
                  </a:solidFill>
                  <a:latin typeface="CiscoSansTT ExtraLight"/>
                </a:rPr>
                <a:t>Cloud</a:t>
              </a:r>
            </a:p>
            <a:p>
              <a:pPr algn="ctr" defTabSz="914201">
                <a:lnSpc>
                  <a:spcPct val="80000"/>
                </a:lnSpc>
              </a:pPr>
              <a:r>
                <a:rPr lang="en-US" sz="1100" kern="0">
                  <a:solidFill>
                    <a:srgbClr val="00BCEB"/>
                  </a:solidFill>
                  <a:latin typeface="CiscoSansTT ExtraLight"/>
                </a:rPr>
                <a:t>Providers</a:t>
              </a:r>
            </a:p>
          </p:txBody>
        </p:sp>
      </p:grpSp>
      <p:grpSp>
        <p:nvGrpSpPr>
          <p:cNvPr id="499" name="Group 498">
            <a:extLst>
              <a:ext uri="{FF2B5EF4-FFF2-40B4-BE49-F238E27FC236}">
                <a16:creationId xmlns:a16="http://schemas.microsoft.com/office/drawing/2014/main" id="{CEF1CAAC-B7C2-9BB7-8E8E-C054ABE3550E}"/>
              </a:ext>
            </a:extLst>
          </p:cNvPr>
          <p:cNvGrpSpPr/>
          <p:nvPr/>
        </p:nvGrpSpPr>
        <p:grpSpPr>
          <a:xfrm>
            <a:off x="5856961" y="3581168"/>
            <a:ext cx="180304" cy="205321"/>
            <a:chOff x="6270625" y="1381125"/>
            <a:chExt cx="606425" cy="690563"/>
          </a:xfrm>
        </p:grpSpPr>
        <p:sp>
          <p:nvSpPr>
            <p:cNvPr id="508" name="Freeform 448">
              <a:extLst>
                <a:ext uri="{FF2B5EF4-FFF2-40B4-BE49-F238E27FC236}">
                  <a16:creationId xmlns:a16="http://schemas.microsoft.com/office/drawing/2014/main" id="{7CB0C2C6-8701-CD75-98B5-61F34144ADB9}"/>
                </a:ext>
              </a:extLst>
            </p:cNvPr>
            <p:cNvSpPr>
              <a:spLocks noEditPoints="1"/>
            </p:cNvSpPr>
            <p:nvPr/>
          </p:nvSpPr>
          <p:spPr bwMode="auto">
            <a:xfrm>
              <a:off x="6270625" y="1381125"/>
              <a:ext cx="606425" cy="690563"/>
            </a:xfrm>
            <a:custGeom>
              <a:avLst/>
              <a:gdLst>
                <a:gd name="T0" fmla="*/ 803 w 937"/>
                <a:gd name="T1" fmla="*/ 461 h 1064"/>
                <a:gd name="T2" fmla="*/ 803 w 937"/>
                <a:gd name="T3" fmla="*/ 338 h 1064"/>
                <a:gd name="T4" fmla="*/ 469 w 937"/>
                <a:gd name="T5" fmla="*/ 0 h 1064"/>
                <a:gd name="T6" fmla="*/ 134 w 937"/>
                <a:gd name="T7" fmla="*/ 335 h 1064"/>
                <a:gd name="T8" fmla="*/ 134 w 937"/>
                <a:gd name="T9" fmla="*/ 461 h 1064"/>
                <a:gd name="T10" fmla="*/ 47 w 937"/>
                <a:gd name="T11" fmla="*/ 461 h 1064"/>
                <a:gd name="T12" fmla="*/ 0 w 937"/>
                <a:gd name="T13" fmla="*/ 508 h 1064"/>
                <a:gd name="T14" fmla="*/ 0 w 937"/>
                <a:gd name="T15" fmla="*/ 997 h 1064"/>
                <a:gd name="T16" fmla="*/ 67 w 937"/>
                <a:gd name="T17" fmla="*/ 1064 h 1064"/>
                <a:gd name="T18" fmla="*/ 870 w 937"/>
                <a:gd name="T19" fmla="*/ 1064 h 1064"/>
                <a:gd name="T20" fmla="*/ 937 w 937"/>
                <a:gd name="T21" fmla="*/ 997 h 1064"/>
                <a:gd name="T22" fmla="*/ 937 w 937"/>
                <a:gd name="T23" fmla="*/ 508 h 1064"/>
                <a:gd name="T24" fmla="*/ 890 w 937"/>
                <a:gd name="T25" fmla="*/ 461 h 1064"/>
                <a:gd name="T26" fmla="*/ 803 w 937"/>
                <a:gd name="T27" fmla="*/ 461 h 1064"/>
                <a:gd name="T28" fmla="*/ 268 w 937"/>
                <a:gd name="T29" fmla="*/ 335 h 1064"/>
                <a:gd name="T30" fmla="*/ 469 w 937"/>
                <a:gd name="T31" fmla="*/ 134 h 1064"/>
                <a:gd name="T32" fmla="*/ 669 w 937"/>
                <a:gd name="T33" fmla="*/ 335 h 1064"/>
                <a:gd name="T34" fmla="*/ 669 w 937"/>
                <a:gd name="T35" fmla="*/ 461 h 1064"/>
                <a:gd name="T36" fmla="*/ 268 w 937"/>
                <a:gd name="T37" fmla="*/ 461 h 1064"/>
                <a:gd name="T38" fmla="*/ 268 w 937"/>
                <a:gd name="T39" fmla="*/ 33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7" h="1064">
                  <a:moveTo>
                    <a:pt x="803" y="461"/>
                  </a:moveTo>
                  <a:cubicBezTo>
                    <a:pt x="803" y="338"/>
                    <a:pt x="803" y="338"/>
                    <a:pt x="803" y="338"/>
                  </a:cubicBezTo>
                  <a:cubicBezTo>
                    <a:pt x="803" y="154"/>
                    <a:pt x="653" y="1"/>
                    <a:pt x="469" y="0"/>
                  </a:cubicBezTo>
                  <a:cubicBezTo>
                    <a:pt x="285" y="0"/>
                    <a:pt x="134" y="151"/>
                    <a:pt x="134" y="335"/>
                  </a:cubicBezTo>
                  <a:cubicBezTo>
                    <a:pt x="134" y="461"/>
                    <a:pt x="134" y="461"/>
                    <a:pt x="134" y="461"/>
                  </a:cubicBezTo>
                  <a:cubicBezTo>
                    <a:pt x="47" y="461"/>
                    <a:pt x="47" y="461"/>
                    <a:pt x="47" y="461"/>
                  </a:cubicBezTo>
                  <a:cubicBezTo>
                    <a:pt x="21" y="461"/>
                    <a:pt x="0" y="482"/>
                    <a:pt x="0" y="508"/>
                  </a:cubicBezTo>
                  <a:cubicBezTo>
                    <a:pt x="0" y="997"/>
                    <a:pt x="0" y="997"/>
                    <a:pt x="0" y="997"/>
                  </a:cubicBezTo>
                  <a:cubicBezTo>
                    <a:pt x="0" y="1034"/>
                    <a:pt x="30" y="1064"/>
                    <a:pt x="67" y="1064"/>
                  </a:cubicBezTo>
                  <a:cubicBezTo>
                    <a:pt x="870" y="1064"/>
                    <a:pt x="870" y="1064"/>
                    <a:pt x="870" y="1064"/>
                  </a:cubicBezTo>
                  <a:cubicBezTo>
                    <a:pt x="907" y="1064"/>
                    <a:pt x="937" y="1034"/>
                    <a:pt x="937" y="997"/>
                  </a:cubicBezTo>
                  <a:cubicBezTo>
                    <a:pt x="937" y="508"/>
                    <a:pt x="937" y="508"/>
                    <a:pt x="937" y="508"/>
                  </a:cubicBezTo>
                  <a:cubicBezTo>
                    <a:pt x="937" y="482"/>
                    <a:pt x="916" y="461"/>
                    <a:pt x="890" y="461"/>
                  </a:cubicBezTo>
                  <a:lnTo>
                    <a:pt x="803" y="461"/>
                  </a:lnTo>
                  <a:close/>
                  <a:moveTo>
                    <a:pt x="268" y="335"/>
                  </a:moveTo>
                  <a:cubicBezTo>
                    <a:pt x="268" y="224"/>
                    <a:pt x="358" y="134"/>
                    <a:pt x="469" y="134"/>
                  </a:cubicBezTo>
                  <a:cubicBezTo>
                    <a:pt x="579" y="134"/>
                    <a:pt x="669" y="224"/>
                    <a:pt x="669" y="335"/>
                  </a:cubicBezTo>
                  <a:cubicBezTo>
                    <a:pt x="669" y="461"/>
                    <a:pt x="669" y="461"/>
                    <a:pt x="669" y="461"/>
                  </a:cubicBezTo>
                  <a:cubicBezTo>
                    <a:pt x="268" y="461"/>
                    <a:pt x="268" y="461"/>
                    <a:pt x="268" y="461"/>
                  </a:cubicBezTo>
                  <a:lnTo>
                    <a:pt x="268" y="335"/>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sp>
          <p:nvSpPr>
            <p:cNvPr id="509" name="Freeform 449">
              <a:extLst>
                <a:ext uri="{FF2B5EF4-FFF2-40B4-BE49-F238E27FC236}">
                  <a16:creationId xmlns:a16="http://schemas.microsoft.com/office/drawing/2014/main" id="{4C44A6BB-6F50-0F66-B1EE-AC0B32C9F9E1}"/>
                </a:ext>
              </a:extLst>
            </p:cNvPr>
            <p:cNvSpPr>
              <a:spLocks/>
            </p:cNvSpPr>
            <p:nvPr/>
          </p:nvSpPr>
          <p:spPr bwMode="auto">
            <a:xfrm>
              <a:off x="6510338" y="1760538"/>
              <a:ext cx="127000" cy="228600"/>
            </a:xfrm>
            <a:custGeom>
              <a:avLst/>
              <a:gdLst>
                <a:gd name="T0" fmla="*/ 196 w 196"/>
                <a:gd name="T1" fmla="*/ 99 h 352"/>
                <a:gd name="T2" fmla="*/ 98 w 196"/>
                <a:gd name="T3" fmla="*/ 0 h 352"/>
                <a:gd name="T4" fmla="*/ 0 w 196"/>
                <a:gd name="T5" fmla="*/ 99 h 352"/>
                <a:gd name="T6" fmla="*/ 56 w 196"/>
                <a:gd name="T7" fmla="*/ 188 h 352"/>
                <a:gd name="T8" fmla="*/ 56 w 196"/>
                <a:gd name="T9" fmla="*/ 310 h 352"/>
                <a:gd name="T10" fmla="*/ 99 w 196"/>
                <a:gd name="T11" fmla="*/ 352 h 352"/>
                <a:gd name="T12" fmla="*/ 141 w 196"/>
                <a:gd name="T13" fmla="*/ 310 h 352"/>
                <a:gd name="T14" fmla="*/ 141 w 196"/>
                <a:gd name="T15" fmla="*/ 187 h 352"/>
                <a:gd name="T16" fmla="*/ 196 w 196"/>
                <a:gd name="T17" fmla="*/ 9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52">
                  <a:moveTo>
                    <a:pt x="196" y="99"/>
                  </a:moveTo>
                  <a:cubicBezTo>
                    <a:pt x="196" y="44"/>
                    <a:pt x="152" y="0"/>
                    <a:pt x="98" y="0"/>
                  </a:cubicBezTo>
                  <a:cubicBezTo>
                    <a:pt x="44" y="0"/>
                    <a:pt x="0" y="44"/>
                    <a:pt x="0" y="99"/>
                  </a:cubicBezTo>
                  <a:cubicBezTo>
                    <a:pt x="0" y="138"/>
                    <a:pt x="23" y="172"/>
                    <a:pt x="56" y="188"/>
                  </a:cubicBezTo>
                  <a:cubicBezTo>
                    <a:pt x="56" y="310"/>
                    <a:pt x="56" y="310"/>
                    <a:pt x="56" y="310"/>
                  </a:cubicBezTo>
                  <a:cubicBezTo>
                    <a:pt x="56" y="333"/>
                    <a:pt x="75" y="352"/>
                    <a:pt x="99" y="352"/>
                  </a:cubicBezTo>
                  <a:cubicBezTo>
                    <a:pt x="122" y="352"/>
                    <a:pt x="141" y="333"/>
                    <a:pt x="141" y="310"/>
                  </a:cubicBezTo>
                  <a:cubicBezTo>
                    <a:pt x="141" y="187"/>
                    <a:pt x="141" y="187"/>
                    <a:pt x="141" y="187"/>
                  </a:cubicBezTo>
                  <a:cubicBezTo>
                    <a:pt x="174" y="172"/>
                    <a:pt x="196" y="138"/>
                    <a:pt x="196"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1"/>
              <a:endParaRPr lang="en-US" kern="0">
                <a:solidFill>
                  <a:srgbClr val="282828"/>
                </a:solidFill>
                <a:latin typeface="CiscoSansTT ExtraLight"/>
              </a:endParaRPr>
            </a:p>
          </p:txBody>
        </p:sp>
      </p:grpSp>
      <p:pic>
        <p:nvPicPr>
          <p:cNvPr id="500" name="Graphic 272">
            <a:extLst>
              <a:ext uri="{FF2B5EF4-FFF2-40B4-BE49-F238E27FC236}">
                <a16:creationId xmlns:a16="http://schemas.microsoft.com/office/drawing/2014/main" id="{ABE4793C-3361-CE35-F094-935BE7BEDF5D}"/>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849566" y="2497327"/>
            <a:ext cx="647992" cy="603973"/>
          </a:xfrm>
          <a:prstGeom prst="rect">
            <a:avLst/>
          </a:prstGeom>
        </p:spPr>
      </p:pic>
      <p:grpSp>
        <p:nvGrpSpPr>
          <p:cNvPr id="501" name="Group 500">
            <a:extLst>
              <a:ext uri="{FF2B5EF4-FFF2-40B4-BE49-F238E27FC236}">
                <a16:creationId xmlns:a16="http://schemas.microsoft.com/office/drawing/2014/main" id="{3B76B54B-9224-1C5F-2C4A-843E46906022}"/>
              </a:ext>
            </a:extLst>
          </p:cNvPr>
          <p:cNvGrpSpPr/>
          <p:nvPr/>
        </p:nvGrpSpPr>
        <p:grpSpPr>
          <a:xfrm>
            <a:off x="5970143" y="4252506"/>
            <a:ext cx="488026" cy="488026"/>
            <a:chOff x="-313913" y="2816224"/>
            <a:chExt cx="479013" cy="479013"/>
          </a:xfrm>
        </p:grpSpPr>
        <p:sp>
          <p:nvSpPr>
            <p:cNvPr id="506" name="Oval 505">
              <a:extLst>
                <a:ext uri="{FF2B5EF4-FFF2-40B4-BE49-F238E27FC236}">
                  <a16:creationId xmlns:a16="http://schemas.microsoft.com/office/drawing/2014/main" id="{D1A6622B-23DE-92ED-883B-72C8D489C9BC}"/>
                </a:ext>
              </a:extLst>
            </p:cNvPr>
            <p:cNvSpPr/>
            <p:nvPr/>
          </p:nvSpPr>
          <p:spPr>
            <a:xfrm>
              <a:off x="-313913" y="2816224"/>
              <a:ext cx="479013" cy="479013"/>
            </a:xfrm>
            <a:prstGeom prst="ellipse">
              <a:avLst/>
            </a:prstGeom>
            <a:solidFill>
              <a:srgbClr val="1E4471"/>
            </a:solidFill>
            <a:ln w="25400" cap="flat" cmpd="sng" algn="ctr">
              <a:noFill/>
              <a:prstDash val="solid"/>
            </a:ln>
            <a:effectLst/>
          </p:spPr>
          <p:txBody>
            <a:bodyPr rtlCol="0" anchor="ctr"/>
            <a:lstStyle/>
            <a:p>
              <a:pPr algn="ctr" defTabSz="914201"/>
              <a:endParaRPr lang="en-US" kern="0">
                <a:solidFill>
                  <a:srgbClr val="0D274D"/>
                </a:solidFill>
                <a:latin typeface="CiscoSansTT ExtraLight"/>
              </a:endParaRPr>
            </a:p>
          </p:txBody>
        </p:sp>
        <p:pic>
          <p:nvPicPr>
            <p:cNvPr id="507" name="Graphic 154">
              <a:extLst>
                <a:ext uri="{FF2B5EF4-FFF2-40B4-BE49-F238E27FC236}">
                  <a16:creationId xmlns:a16="http://schemas.microsoft.com/office/drawing/2014/main" id="{C10FD383-60CD-F868-EEAA-933134767DE0}"/>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87431" y="2842706"/>
              <a:ext cx="426049" cy="426049"/>
            </a:xfrm>
            <a:prstGeom prst="rect">
              <a:avLst/>
            </a:prstGeom>
          </p:spPr>
        </p:pic>
      </p:grpSp>
      <p:sp>
        <p:nvSpPr>
          <p:cNvPr id="502" name="Oval 501">
            <a:extLst>
              <a:ext uri="{FF2B5EF4-FFF2-40B4-BE49-F238E27FC236}">
                <a16:creationId xmlns:a16="http://schemas.microsoft.com/office/drawing/2014/main" id="{6582575E-EC0C-FAD2-5DAD-65CF787250BF}"/>
              </a:ext>
            </a:extLst>
          </p:cNvPr>
          <p:cNvSpPr/>
          <p:nvPr/>
        </p:nvSpPr>
        <p:spPr>
          <a:xfrm>
            <a:off x="7604267" y="2786974"/>
            <a:ext cx="488026" cy="488026"/>
          </a:xfrm>
          <a:prstGeom prst="ellipse">
            <a:avLst/>
          </a:prstGeom>
          <a:solidFill>
            <a:srgbClr val="1E4471"/>
          </a:solidFill>
          <a:ln w="25400" cap="flat" cmpd="sng" algn="ctr">
            <a:noFill/>
            <a:prstDash val="solid"/>
          </a:ln>
          <a:effectLst/>
        </p:spPr>
        <p:txBody>
          <a:bodyPr rtlCol="0" anchor="ctr"/>
          <a:lstStyle/>
          <a:p>
            <a:pPr algn="ctr" defTabSz="914201"/>
            <a:endParaRPr lang="en-US" kern="0">
              <a:solidFill>
                <a:srgbClr val="0D274D"/>
              </a:solidFill>
              <a:latin typeface="CiscoSansTT ExtraLight"/>
            </a:endParaRPr>
          </a:p>
        </p:txBody>
      </p:sp>
      <p:grpSp>
        <p:nvGrpSpPr>
          <p:cNvPr id="503" name="Group 502">
            <a:extLst>
              <a:ext uri="{FF2B5EF4-FFF2-40B4-BE49-F238E27FC236}">
                <a16:creationId xmlns:a16="http://schemas.microsoft.com/office/drawing/2014/main" id="{46E26C6B-6C11-BBF4-91F3-215BCF1E27C3}"/>
              </a:ext>
            </a:extLst>
          </p:cNvPr>
          <p:cNvGrpSpPr/>
          <p:nvPr/>
        </p:nvGrpSpPr>
        <p:grpSpPr>
          <a:xfrm>
            <a:off x="3697306" y="3356237"/>
            <a:ext cx="488026" cy="510097"/>
            <a:chOff x="173601" y="4338800"/>
            <a:chExt cx="479013" cy="500676"/>
          </a:xfrm>
        </p:grpSpPr>
        <p:sp>
          <p:nvSpPr>
            <p:cNvPr id="504" name="Oval 503">
              <a:extLst>
                <a:ext uri="{FF2B5EF4-FFF2-40B4-BE49-F238E27FC236}">
                  <a16:creationId xmlns:a16="http://schemas.microsoft.com/office/drawing/2014/main" id="{B7A9B578-D828-C6C5-31FD-5D4AE6CA8B84}"/>
                </a:ext>
              </a:extLst>
            </p:cNvPr>
            <p:cNvSpPr/>
            <p:nvPr/>
          </p:nvSpPr>
          <p:spPr>
            <a:xfrm>
              <a:off x="173601" y="4360463"/>
              <a:ext cx="479013" cy="479013"/>
            </a:xfrm>
            <a:prstGeom prst="ellipse">
              <a:avLst/>
            </a:prstGeom>
            <a:solidFill>
              <a:srgbClr val="1E4471"/>
            </a:solidFill>
            <a:ln w="25400" cap="flat" cmpd="sng" algn="ctr">
              <a:noFill/>
              <a:prstDash val="solid"/>
            </a:ln>
            <a:effectLst/>
          </p:spPr>
          <p:txBody>
            <a:bodyPr rtlCol="0" anchor="ctr"/>
            <a:lstStyle/>
            <a:p>
              <a:pPr algn="ctr" defTabSz="914201"/>
              <a:endParaRPr lang="en-US" kern="0">
                <a:solidFill>
                  <a:srgbClr val="0D274D"/>
                </a:solidFill>
                <a:latin typeface="CiscoSansTT ExtraLight"/>
              </a:endParaRPr>
            </a:p>
          </p:txBody>
        </p:sp>
        <p:pic>
          <p:nvPicPr>
            <p:cNvPr id="505" name="Graphic 2">
              <a:extLst>
                <a:ext uri="{FF2B5EF4-FFF2-40B4-BE49-F238E27FC236}">
                  <a16:creationId xmlns:a16="http://schemas.microsoft.com/office/drawing/2014/main" id="{C828D884-7799-B4C9-178D-2624D6C06E57}"/>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93320" y="4338800"/>
              <a:ext cx="439575" cy="439575"/>
            </a:xfrm>
            <a:prstGeom prst="rect">
              <a:avLst/>
            </a:prstGeom>
          </p:spPr>
        </p:pic>
      </p:grpSp>
      <p:pic>
        <p:nvPicPr>
          <p:cNvPr id="482" name="Picture 481">
            <a:extLst>
              <a:ext uri="{FF2B5EF4-FFF2-40B4-BE49-F238E27FC236}">
                <a16:creationId xmlns:a16="http://schemas.microsoft.com/office/drawing/2014/main" id="{E664CA5C-34C9-F753-039D-6DD113B16B41}"/>
              </a:ext>
            </a:extLst>
          </p:cNvPr>
          <p:cNvPicPr>
            <a:picLocks noChangeAspect="1"/>
          </p:cNvPicPr>
          <p:nvPr/>
        </p:nvPicPr>
        <p:blipFill>
          <a:blip r:embed="rId20" cstate="screen">
            <a:alphaModFix amt="23000"/>
            <a:lum bright="70000" contrast="-70000"/>
            <a:extLst>
              <a:ext uri="{28A0092B-C50C-407E-A947-70E740481C1C}">
                <a14:useLocalDpi xmlns:a14="http://schemas.microsoft.com/office/drawing/2010/main"/>
              </a:ext>
            </a:extLst>
          </a:blip>
          <a:stretch>
            <a:fillRect/>
          </a:stretch>
        </p:blipFill>
        <p:spPr>
          <a:xfrm>
            <a:off x="3835954" y="1600546"/>
            <a:ext cx="4319131" cy="4322798"/>
          </a:xfrm>
          <a:prstGeom prst="rect">
            <a:avLst/>
          </a:prstGeom>
        </p:spPr>
      </p:pic>
      <p:pic>
        <p:nvPicPr>
          <p:cNvPr id="481" name="Graphic 262">
            <a:extLst>
              <a:ext uri="{FF2B5EF4-FFF2-40B4-BE49-F238E27FC236}">
                <a16:creationId xmlns:a16="http://schemas.microsoft.com/office/drawing/2014/main" id="{DBD86BC3-736F-F1DC-CB64-990DEB5A3F80}"/>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7593278" y="2747832"/>
            <a:ext cx="517558" cy="517558"/>
          </a:xfrm>
          <a:prstGeom prst="rect">
            <a:avLst/>
          </a:prstGeom>
        </p:spPr>
      </p:pic>
      <p:cxnSp>
        <p:nvCxnSpPr>
          <p:cNvPr id="563" name="Straight Connector 562">
            <a:extLst>
              <a:ext uri="{FF2B5EF4-FFF2-40B4-BE49-F238E27FC236}">
                <a16:creationId xmlns:a16="http://schemas.microsoft.com/office/drawing/2014/main" id="{4FE456FD-0E83-FDFA-48D8-68179AAB9F21}"/>
              </a:ext>
            </a:extLst>
          </p:cNvPr>
          <p:cNvCxnSpPr>
            <a:cxnSpLocks/>
          </p:cNvCxnSpPr>
          <p:nvPr/>
        </p:nvCxnSpPr>
        <p:spPr>
          <a:xfrm>
            <a:off x="2633823" y="3074685"/>
            <a:ext cx="972000" cy="0"/>
          </a:xfrm>
          <a:prstGeom prst="line">
            <a:avLst/>
          </a:prstGeom>
          <a:noFill/>
          <a:ln w="28575" cap="rnd" cmpd="sng" algn="ctr">
            <a:solidFill>
              <a:srgbClr val="033258"/>
            </a:solidFill>
            <a:prstDash val="sysDot"/>
            <a:miter lim="800000"/>
          </a:ln>
          <a:effectLst/>
        </p:spPr>
      </p:cxnSp>
      <p:cxnSp>
        <p:nvCxnSpPr>
          <p:cNvPr id="564" name="Straight Connector 563">
            <a:extLst>
              <a:ext uri="{FF2B5EF4-FFF2-40B4-BE49-F238E27FC236}">
                <a16:creationId xmlns:a16="http://schemas.microsoft.com/office/drawing/2014/main" id="{92F3DBFF-AC3A-14CF-B0F2-42F15289D285}"/>
              </a:ext>
            </a:extLst>
          </p:cNvPr>
          <p:cNvCxnSpPr>
            <a:cxnSpLocks/>
          </p:cNvCxnSpPr>
          <p:nvPr/>
        </p:nvCxnSpPr>
        <p:spPr>
          <a:xfrm>
            <a:off x="2989105" y="3724360"/>
            <a:ext cx="504000" cy="0"/>
          </a:xfrm>
          <a:prstGeom prst="line">
            <a:avLst/>
          </a:prstGeom>
          <a:noFill/>
          <a:ln w="28575" cap="rnd" cmpd="sng" algn="ctr">
            <a:solidFill>
              <a:srgbClr val="033258"/>
            </a:solidFill>
            <a:prstDash val="sysDot"/>
            <a:miter lim="800000"/>
          </a:ln>
          <a:effectLst/>
        </p:spPr>
      </p:cxnSp>
      <p:cxnSp>
        <p:nvCxnSpPr>
          <p:cNvPr id="565" name="Straight Connector 564">
            <a:extLst>
              <a:ext uri="{FF2B5EF4-FFF2-40B4-BE49-F238E27FC236}">
                <a16:creationId xmlns:a16="http://schemas.microsoft.com/office/drawing/2014/main" id="{DAC9A86A-A048-DB9F-35C4-3FDCAF6CE210}"/>
              </a:ext>
            </a:extLst>
          </p:cNvPr>
          <p:cNvCxnSpPr>
            <a:cxnSpLocks/>
          </p:cNvCxnSpPr>
          <p:nvPr/>
        </p:nvCxnSpPr>
        <p:spPr>
          <a:xfrm>
            <a:off x="2989104" y="4368119"/>
            <a:ext cx="576000" cy="0"/>
          </a:xfrm>
          <a:prstGeom prst="line">
            <a:avLst/>
          </a:prstGeom>
          <a:noFill/>
          <a:ln w="28575" cap="rnd" cmpd="sng" algn="ctr">
            <a:solidFill>
              <a:srgbClr val="033258"/>
            </a:solidFill>
            <a:prstDash val="sysDot"/>
            <a:miter lim="800000"/>
          </a:ln>
          <a:effectLst/>
        </p:spPr>
      </p:cxnSp>
      <p:cxnSp>
        <p:nvCxnSpPr>
          <p:cNvPr id="566" name="Straight Connector 565">
            <a:extLst>
              <a:ext uri="{FF2B5EF4-FFF2-40B4-BE49-F238E27FC236}">
                <a16:creationId xmlns:a16="http://schemas.microsoft.com/office/drawing/2014/main" id="{387088F5-5590-09CC-E964-748E7F9AFD2D}"/>
              </a:ext>
            </a:extLst>
          </p:cNvPr>
          <p:cNvCxnSpPr>
            <a:cxnSpLocks/>
          </p:cNvCxnSpPr>
          <p:nvPr/>
        </p:nvCxnSpPr>
        <p:spPr>
          <a:xfrm>
            <a:off x="3329286" y="2250901"/>
            <a:ext cx="755904" cy="0"/>
          </a:xfrm>
          <a:prstGeom prst="line">
            <a:avLst/>
          </a:prstGeom>
          <a:noFill/>
          <a:ln w="28575" cap="rnd" cmpd="sng" algn="ctr">
            <a:solidFill>
              <a:srgbClr val="033258"/>
            </a:solidFill>
            <a:prstDash val="sysDot"/>
            <a:miter lim="800000"/>
          </a:ln>
          <a:effectLst/>
        </p:spPr>
      </p:cxnSp>
      <p:sp>
        <p:nvSpPr>
          <p:cNvPr id="567" name="Rectangle 566">
            <a:extLst>
              <a:ext uri="{FF2B5EF4-FFF2-40B4-BE49-F238E27FC236}">
                <a16:creationId xmlns:a16="http://schemas.microsoft.com/office/drawing/2014/main" id="{73F6297C-4B7E-752E-CC72-5B202FBA9079}"/>
              </a:ext>
            </a:extLst>
          </p:cNvPr>
          <p:cNvSpPr/>
          <p:nvPr/>
        </p:nvSpPr>
        <p:spPr>
          <a:xfrm>
            <a:off x="657927" y="2361722"/>
            <a:ext cx="2813591" cy="307777"/>
          </a:xfrm>
          <a:prstGeom prst="rect">
            <a:avLst/>
          </a:prstGeom>
        </p:spPr>
        <p:txBody>
          <a:bodyPr wrap="none">
            <a:spAutoFit/>
          </a:bodyPr>
          <a:lstStyle/>
          <a:p>
            <a:r>
              <a:rPr lang="en-US" sz="1400">
                <a:latin typeface="IBM Plex Sans Light"/>
              </a:rPr>
              <a:t>Cloud Fabric – Virtual Datacenter</a:t>
            </a:r>
          </a:p>
        </p:txBody>
      </p:sp>
      <p:sp>
        <p:nvSpPr>
          <p:cNvPr id="568" name="Rectangle 567">
            <a:extLst>
              <a:ext uri="{FF2B5EF4-FFF2-40B4-BE49-F238E27FC236}">
                <a16:creationId xmlns:a16="http://schemas.microsoft.com/office/drawing/2014/main" id="{51DA6BA9-2C8A-3241-BB6A-40259BC5FA34}"/>
              </a:ext>
            </a:extLst>
          </p:cNvPr>
          <p:cNvSpPr/>
          <p:nvPr/>
        </p:nvSpPr>
        <p:spPr>
          <a:xfrm>
            <a:off x="669547" y="3056940"/>
            <a:ext cx="1938351" cy="523220"/>
          </a:xfrm>
          <a:prstGeom prst="rect">
            <a:avLst/>
          </a:prstGeom>
        </p:spPr>
        <p:txBody>
          <a:bodyPr wrap="none">
            <a:spAutoFit/>
          </a:bodyPr>
          <a:lstStyle/>
          <a:p>
            <a:r>
              <a:rPr lang="en-US" sz="1400">
                <a:solidFill>
                  <a:srgbClr val="000000"/>
                </a:solidFill>
                <a:latin typeface="IBM Plex Sans Light"/>
              </a:rPr>
              <a:t>Storage management</a:t>
            </a:r>
          </a:p>
          <a:p>
            <a:r>
              <a:rPr lang="en-US" sz="1400">
                <a:solidFill>
                  <a:srgbClr val="000000"/>
                </a:solidFill>
                <a:latin typeface="IBM Plex Sans Light"/>
              </a:rPr>
              <a:t>VMware management</a:t>
            </a:r>
          </a:p>
        </p:txBody>
      </p:sp>
      <p:sp>
        <p:nvSpPr>
          <p:cNvPr id="569" name="Rectangle 568">
            <a:extLst>
              <a:ext uri="{FF2B5EF4-FFF2-40B4-BE49-F238E27FC236}">
                <a16:creationId xmlns:a16="http://schemas.microsoft.com/office/drawing/2014/main" id="{33100E94-7E8F-5D8C-1DDC-3A8F0AAFDB2F}"/>
              </a:ext>
            </a:extLst>
          </p:cNvPr>
          <p:cNvSpPr/>
          <p:nvPr/>
        </p:nvSpPr>
        <p:spPr>
          <a:xfrm>
            <a:off x="666370" y="4424677"/>
            <a:ext cx="2515432" cy="523220"/>
          </a:xfrm>
          <a:prstGeom prst="rect">
            <a:avLst/>
          </a:prstGeom>
        </p:spPr>
        <p:txBody>
          <a:bodyPr wrap="none">
            <a:spAutoFit/>
          </a:bodyPr>
          <a:lstStyle/>
          <a:p>
            <a:r>
              <a:rPr lang="en-US" sz="1400">
                <a:solidFill>
                  <a:srgbClr val="000000"/>
                </a:solidFill>
                <a:latin typeface="IBM Plex Sans Light"/>
              </a:rPr>
              <a:t>Consumption based licensing</a:t>
            </a:r>
          </a:p>
          <a:p>
            <a:r>
              <a:rPr lang="en-US" sz="1400">
                <a:solidFill>
                  <a:srgbClr val="000000"/>
                </a:solidFill>
                <a:latin typeface="IBM Plex Sans Light"/>
              </a:rPr>
              <a:t>Microsoft – VMware – Veeam</a:t>
            </a:r>
          </a:p>
        </p:txBody>
      </p:sp>
      <p:sp>
        <p:nvSpPr>
          <p:cNvPr id="570" name="Rectangle 569">
            <a:extLst>
              <a:ext uri="{FF2B5EF4-FFF2-40B4-BE49-F238E27FC236}">
                <a16:creationId xmlns:a16="http://schemas.microsoft.com/office/drawing/2014/main" id="{278981A2-C443-78EB-A143-765B6656C54C}"/>
              </a:ext>
            </a:extLst>
          </p:cNvPr>
          <p:cNvSpPr/>
          <p:nvPr/>
        </p:nvSpPr>
        <p:spPr>
          <a:xfrm>
            <a:off x="666370" y="3778111"/>
            <a:ext cx="1898277" cy="307777"/>
          </a:xfrm>
          <a:prstGeom prst="rect">
            <a:avLst/>
          </a:prstGeom>
        </p:spPr>
        <p:txBody>
          <a:bodyPr wrap="none">
            <a:spAutoFit/>
          </a:bodyPr>
          <a:lstStyle/>
          <a:p>
            <a:r>
              <a:rPr lang="en-US" sz="1400" err="1">
                <a:solidFill>
                  <a:srgbClr val="000000"/>
                </a:solidFill>
                <a:latin typeface="IBM Plex Sans Light"/>
              </a:rPr>
              <a:t>AaaS</a:t>
            </a:r>
            <a:r>
              <a:rPr lang="en-US" sz="1400">
                <a:solidFill>
                  <a:srgbClr val="000000"/>
                </a:solidFill>
                <a:latin typeface="IBM Plex Sans Light"/>
              </a:rPr>
              <a:t> – BaaS – </a:t>
            </a:r>
            <a:r>
              <a:rPr lang="en-US" sz="1400" err="1">
                <a:solidFill>
                  <a:srgbClr val="000000"/>
                </a:solidFill>
                <a:latin typeface="IBM Plex Sans Light"/>
              </a:rPr>
              <a:t>DRaaS</a:t>
            </a:r>
            <a:endParaRPr lang="en-US" sz="1400">
              <a:solidFill>
                <a:srgbClr val="000000"/>
              </a:solidFill>
              <a:latin typeface="IBM Plex Sans Light"/>
            </a:endParaRPr>
          </a:p>
        </p:txBody>
      </p:sp>
      <p:sp>
        <p:nvSpPr>
          <p:cNvPr id="571" name="TextBox 570">
            <a:extLst>
              <a:ext uri="{FF2B5EF4-FFF2-40B4-BE49-F238E27FC236}">
                <a16:creationId xmlns:a16="http://schemas.microsoft.com/office/drawing/2014/main" id="{3B8C7EAE-B6A6-DFE9-CF1A-A7B1EF3B048E}"/>
              </a:ext>
            </a:extLst>
          </p:cNvPr>
          <p:cNvSpPr txBox="1"/>
          <p:nvPr/>
        </p:nvSpPr>
        <p:spPr>
          <a:xfrm>
            <a:off x="742953" y="2143615"/>
            <a:ext cx="1219200" cy="1219200"/>
          </a:xfrm>
          <a:prstGeom prst="rect">
            <a:avLst/>
          </a:prstGeom>
          <a:noFill/>
        </p:spPr>
        <p:txBody>
          <a:bodyPr wrap="none" lIns="0" tIns="0" rIns="0" bIns="0" rtlCol="0">
            <a:noAutofit/>
          </a:bodyPr>
          <a:lstStyle/>
          <a:p>
            <a:r>
              <a:rPr lang="en-US" sz="1467" b="1">
                <a:solidFill>
                  <a:srgbClr val="248DD8"/>
                </a:solidFill>
                <a:latin typeface="IBM Plex Sans Light"/>
              </a:rPr>
              <a:t>Infrastructure as a Service</a:t>
            </a:r>
          </a:p>
        </p:txBody>
      </p:sp>
      <p:sp>
        <p:nvSpPr>
          <p:cNvPr id="572" name="TextBox 571">
            <a:extLst>
              <a:ext uri="{FF2B5EF4-FFF2-40B4-BE49-F238E27FC236}">
                <a16:creationId xmlns:a16="http://schemas.microsoft.com/office/drawing/2014/main" id="{2611A8E1-5E46-F55A-A76F-80D24E651909}"/>
              </a:ext>
            </a:extLst>
          </p:cNvPr>
          <p:cNvSpPr txBox="1"/>
          <p:nvPr/>
        </p:nvSpPr>
        <p:spPr>
          <a:xfrm>
            <a:off x="753001" y="2907845"/>
            <a:ext cx="1219200" cy="1219200"/>
          </a:xfrm>
          <a:prstGeom prst="rect">
            <a:avLst/>
          </a:prstGeom>
          <a:noFill/>
        </p:spPr>
        <p:txBody>
          <a:bodyPr wrap="none" lIns="0" tIns="0" rIns="0" bIns="0" rtlCol="0">
            <a:noAutofit/>
          </a:bodyPr>
          <a:lstStyle/>
          <a:p>
            <a:r>
              <a:rPr lang="en-US" sz="1467" b="1">
                <a:solidFill>
                  <a:srgbClr val="248DD8"/>
                </a:solidFill>
                <a:latin typeface="IBM Plex Sans Light"/>
              </a:rPr>
              <a:t>Managed Services</a:t>
            </a:r>
          </a:p>
        </p:txBody>
      </p:sp>
      <p:sp>
        <p:nvSpPr>
          <p:cNvPr id="573" name="TextBox 572">
            <a:extLst>
              <a:ext uri="{FF2B5EF4-FFF2-40B4-BE49-F238E27FC236}">
                <a16:creationId xmlns:a16="http://schemas.microsoft.com/office/drawing/2014/main" id="{60EF1BBC-0317-0511-3515-10FE0BA1E623}"/>
              </a:ext>
            </a:extLst>
          </p:cNvPr>
          <p:cNvSpPr txBox="1"/>
          <p:nvPr/>
        </p:nvSpPr>
        <p:spPr>
          <a:xfrm>
            <a:off x="754242" y="3622321"/>
            <a:ext cx="1219200" cy="1219200"/>
          </a:xfrm>
          <a:prstGeom prst="rect">
            <a:avLst/>
          </a:prstGeom>
          <a:noFill/>
        </p:spPr>
        <p:txBody>
          <a:bodyPr wrap="none" lIns="0" tIns="0" rIns="0" bIns="0" rtlCol="0">
            <a:noAutofit/>
          </a:bodyPr>
          <a:lstStyle/>
          <a:p>
            <a:r>
              <a:rPr lang="en-US" sz="1467" b="1">
                <a:solidFill>
                  <a:srgbClr val="248DD8"/>
                </a:solidFill>
                <a:latin typeface="IBM Plex Sans Light"/>
              </a:rPr>
              <a:t>Data as a Service</a:t>
            </a:r>
          </a:p>
        </p:txBody>
      </p:sp>
      <p:sp>
        <p:nvSpPr>
          <p:cNvPr id="574" name="Oval 573">
            <a:extLst>
              <a:ext uri="{FF2B5EF4-FFF2-40B4-BE49-F238E27FC236}">
                <a16:creationId xmlns:a16="http://schemas.microsoft.com/office/drawing/2014/main" id="{907F8466-240E-99E4-5557-C6F95D0A1332}"/>
              </a:ext>
            </a:extLst>
          </p:cNvPr>
          <p:cNvSpPr>
            <a:spLocks/>
          </p:cNvSpPr>
          <p:nvPr/>
        </p:nvSpPr>
        <p:spPr>
          <a:xfrm>
            <a:off x="4121895" y="2194175"/>
            <a:ext cx="121920" cy="121920"/>
          </a:xfrm>
          <a:prstGeom prst="ellipse">
            <a:avLst/>
          </a:prstGeom>
          <a:solidFill>
            <a:srgbClr val="03325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IBM Plex Sans Light"/>
              <a:ea typeface="+mn-ea"/>
              <a:cs typeface="+mn-cs"/>
            </a:endParaRPr>
          </a:p>
        </p:txBody>
      </p:sp>
      <p:sp>
        <p:nvSpPr>
          <p:cNvPr id="575" name="Oval 574">
            <a:extLst>
              <a:ext uri="{FF2B5EF4-FFF2-40B4-BE49-F238E27FC236}">
                <a16:creationId xmlns:a16="http://schemas.microsoft.com/office/drawing/2014/main" id="{ED984181-907C-15E1-F4AF-5AC302AD110A}"/>
              </a:ext>
            </a:extLst>
          </p:cNvPr>
          <p:cNvSpPr>
            <a:spLocks/>
          </p:cNvSpPr>
          <p:nvPr/>
        </p:nvSpPr>
        <p:spPr>
          <a:xfrm>
            <a:off x="3665473" y="3011499"/>
            <a:ext cx="121920" cy="121920"/>
          </a:xfrm>
          <a:prstGeom prst="ellipse">
            <a:avLst/>
          </a:prstGeom>
          <a:solidFill>
            <a:srgbClr val="03325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IBM Plex Sans Light"/>
              <a:ea typeface="+mn-ea"/>
              <a:cs typeface="+mn-cs"/>
            </a:endParaRPr>
          </a:p>
        </p:txBody>
      </p:sp>
      <p:sp>
        <p:nvSpPr>
          <p:cNvPr id="576" name="Oval 575">
            <a:extLst>
              <a:ext uri="{FF2B5EF4-FFF2-40B4-BE49-F238E27FC236}">
                <a16:creationId xmlns:a16="http://schemas.microsoft.com/office/drawing/2014/main" id="{6A0E4502-3195-3213-C11A-A062236F953D}"/>
              </a:ext>
            </a:extLst>
          </p:cNvPr>
          <p:cNvSpPr>
            <a:spLocks/>
          </p:cNvSpPr>
          <p:nvPr/>
        </p:nvSpPr>
        <p:spPr>
          <a:xfrm>
            <a:off x="3556766" y="3670524"/>
            <a:ext cx="121920" cy="121920"/>
          </a:xfrm>
          <a:prstGeom prst="ellipse">
            <a:avLst/>
          </a:prstGeom>
          <a:solidFill>
            <a:srgbClr val="03325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IBM Plex Sans Light"/>
              <a:ea typeface="+mn-ea"/>
              <a:cs typeface="+mn-cs"/>
            </a:endParaRPr>
          </a:p>
        </p:txBody>
      </p:sp>
      <p:sp>
        <p:nvSpPr>
          <p:cNvPr id="577" name="Oval 576">
            <a:extLst>
              <a:ext uri="{FF2B5EF4-FFF2-40B4-BE49-F238E27FC236}">
                <a16:creationId xmlns:a16="http://schemas.microsoft.com/office/drawing/2014/main" id="{5557FC8A-269F-F7DA-8BE5-0A3807B792C8}"/>
              </a:ext>
            </a:extLst>
          </p:cNvPr>
          <p:cNvSpPr>
            <a:spLocks/>
          </p:cNvSpPr>
          <p:nvPr/>
        </p:nvSpPr>
        <p:spPr>
          <a:xfrm>
            <a:off x="3625739" y="4318279"/>
            <a:ext cx="121920" cy="121920"/>
          </a:xfrm>
          <a:prstGeom prst="ellipse">
            <a:avLst/>
          </a:prstGeom>
          <a:solidFill>
            <a:srgbClr val="03325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IBM Plex Sans Light"/>
              <a:ea typeface="+mn-ea"/>
              <a:cs typeface="+mn-cs"/>
            </a:endParaRPr>
          </a:p>
        </p:txBody>
      </p:sp>
      <p:sp>
        <p:nvSpPr>
          <p:cNvPr id="578" name="TextBox 577">
            <a:extLst>
              <a:ext uri="{FF2B5EF4-FFF2-40B4-BE49-F238E27FC236}">
                <a16:creationId xmlns:a16="http://schemas.microsoft.com/office/drawing/2014/main" id="{5AF8BFFE-9464-9DFC-FE6E-9F113AA5C6B2}"/>
              </a:ext>
            </a:extLst>
          </p:cNvPr>
          <p:cNvSpPr txBox="1"/>
          <p:nvPr/>
        </p:nvSpPr>
        <p:spPr>
          <a:xfrm>
            <a:off x="773922" y="4252506"/>
            <a:ext cx="1219200" cy="1219200"/>
          </a:xfrm>
          <a:prstGeom prst="rect">
            <a:avLst/>
          </a:prstGeom>
          <a:noFill/>
        </p:spPr>
        <p:txBody>
          <a:bodyPr wrap="none" lIns="0" tIns="0" rIns="0" bIns="0" rtlCol="0">
            <a:noAutofit/>
          </a:bodyPr>
          <a:lstStyle/>
          <a:p>
            <a:r>
              <a:rPr lang="en-US" sz="1467" b="1">
                <a:solidFill>
                  <a:srgbClr val="248DD8"/>
                </a:solidFill>
                <a:latin typeface="IBM Plex Sans Light"/>
              </a:rPr>
              <a:t>Cloud Service Provider</a:t>
            </a:r>
          </a:p>
        </p:txBody>
      </p:sp>
      <p:sp>
        <p:nvSpPr>
          <p:cNvPr id="5" name="Titel 1">
            <a:extLst>
              <a:ext uri="{FF2B5EF4-FFF2-40B4-BE49-F238E27FC236}">
                <a16:creationId xmlns:a16="http://schemas.microsoft.com/office/drawing/2014/main" id="{BA2A22C0-0ED6-F56D-6638-394791AF5647}"/>
              </a:ext>
            </a:extLst>
          </p:cNvPr>
          <p:cNvSpPr txBox="1">
            <a:spLocks/>
          </p:cNvSpPr>
          <p:nvPr/>
        </p:nvSpPr>
        <p:spPr>
          <a:xfrm>
            <a:off x="640114" y="716360"/>
            <a:ext cx="7207710" cy="1325563"/>
          </a:xfrm>
          <a:prstGeom prst="rect">
            <a:avLst/>
          </a:prstGeom>
        </p:spPr>
        <p:txBody>
          <a:bodyPr>
            <a:normAutofit/>
          </a:bodyPr>
          <a:lstStyle>
            <a:lvl1pPr algn="l" defTabSz="914422" rtl="0" eaLnBrk="1" latinLnBrk="0" hangingPunct="1">
              <a:lnSpc>
                <a:spcPct val="90000"/>
              </a:lnSpc>
              <a:spcBef>
                <a:spcPct val="0"/>
              </a:spcBef>
              <a:buNone/>
              <a:defRPr sz="2800" kern="1200">
                <a:solidFill>
                  <a:schemeClr val="tx1"/>
                </a:solidFill>
                <a:latin typeface="+mj-lt"/>
                <a:ea typeface="+mj-ea"/>
                <a:cs typeface="+mj-cs"/>
              </a:defRPr>
            </a:lvl1pPr>
          </a:lstStyle>
          <a:p>
            <a:r>
              <a:rPr lang="nl-NL">
                <a:solidFill>
                  <a:srgbClr val="2376DC"/>
                </a:solidFill>
                <a:latin typeface="Arial" panose="020B0604020202020204" pitchFamily="34" charset="0"/>
              </a:rPr>
              <a:t>Cloud </a:t>
            </a:r>
          </a:p>
          <a:p>
            <a:r>
              <a:rPr lang="nl-NL">
                <a:solidFill>
                  <a:srgbClr val="2376DC"/>
                </a:solidFill>
                <a:latin typeface="Arial" panose="020B0604020202020204" pitchFamily="34" charset="0"/>
              </a:rPr>
              <a:t>Services	</a:t>
            </a:r>
            <a:endParaRPr lang="nl-NL"/>
          </a:p>
        </p:txBody>
      </p:sp>
    </p:spTree>
    <p:extLst>
      <p:ext uri="{BB962C8B-B14F-4D97-AF65-F5344CB8AC3E}">
        <p14:creationId xmlns:p14="http://schemas.microsoft.com/office/powerpoint/2010/main" val="322927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4"/>
                                        </p:tgtEl>
                                        <p:attrNameLst>
                                          <p:attrName>style.visibility</p:attrName>
                                        </p:attrNameLst>
                                      </p:cBhvr>
                                      <p:to>
                                        <p:strVal val="visible"/>
                                      </p:to>
                                    </p:set>
                                    <p:animEffect transition="in" filter="fade">
                                      <p:cBhvr>
                                        <p:cTn id="7" dur="500"/>
                                        <p:tgtEl>
                                          <p:spTgt spid="574"/>
                                        </p:tgtEl>
                                      </p:cBhvr>
                                    </p:animEffect>
                                  </p:childTnLst>
                                </p:cTn>
                              </p:par>
                              <p:par>
                                <p:cTn id="8" presetID="1" presetClass="path" presetSubtype="0" accel="50000" decel="50000" fill="hold" grpId="1" nodeType="withEffect">
                                  <p:stCondLst>
                                    <p:cond delay="0"/>
                                  </p:stCondLst>
                                  <p:childTnLst>
                                    <p:animMotion origin="layout" path="M 0.00087 0.00031 C 0.07153 -0.14475 0.19549 -0.16111 0.27726 -0.03426 C 0.35886 0.09136 0.36737 0.31204 0.29653 0.4571 C 0.22605 0.60155 0.10191 0.61698 0.02049 0.49105 C -0.06145 0.36451 -0.06979 0.14476 0.00087 0.00031 Z " pathEditMode="relative" rAng="18660000" ptsTypes="AAAAA">
                                      <p:cBhvr>
                                        <p:cTn id="9" dur="2000" fill="hold"/>
                                        <p:tgtEl>
                                          <p:spTgt spid="574"/>
                                        </p:tgtEl>
                                        <p:attrNameLst>
                                          <p:attrName>ppt_x</p:attrName>
                                          <p:attrName>ppt_y</p:attrName>
                                        </p:attrNameLst>
                                      </p:cBhvr>
                                      <p:rCtr x="14792" y="22809"/>
                                    </p:animMotion>
                                  </p:childTnLst>
                                </p:cTn>
                              </p:par>
                              <p:par>
                                <p:cTn id="10" presetID="10" presetClass="entr" presetSubtype="0" fill="hold" grpId="0" nodeType="withEffect">
                                  <p:stCondLst>
                                    <p:cond delay="250"/>
                                  </p:stCondLst>
                                  <p:childTnLst>
                                    <p:set>
                                      <p:cBhvr>
                                        <p:cTn id="11" dur="1" fill="hold">
                                          <p:stCondLst>
                                            <p:cond delay="0"/>
                                          </p:stCondLst>
                                        </p:cTn>
                                        <p:tgtEl>
                                          <p:spTgt spid="575"/>
                                        </p:tgtEl>
                                        <p:attrNameLst>
                                          <p:attrName>style.visibility</p:attrName>
                                        </p:attrNameLst>
                                      </p:cBhvr>
                                      <p:to>
                                        <p:strVal val="visible"/>
                                      </p:to>
                                    </p:set>
                                    <p:animEffect transition="in" filter="fade">
                                      <p:cBhvr>
                                        <p:cTn id="12" dur="500"/>
                                        <p:tgtEl>
                                          <p:spTgt spid="575"/>
                                        </p:tgtEl>
                                      </p:cBhvr>
                                    </p:animEffect>
                                  </p:childTnLst>
                                </p:cTn>
                              </p:par>
                              <p:par>
                                <p:cTn id="13" presetID="1" presetClass="path" presetSubtype="0" accel="50000" decel="50000" fill="hold" grpId="1" nodeType="withEffect">
                                  <p:stCondLst>
                                    <p:cond delay="250"/>
                                  </p:stCondLst>
                                  <p:childTnLst>
                                    <p:animMotion origin="layout" path="M 1.66667E-6 -4.07407E-6 C 0.03333 -0.1824 0.14357 -0.28333 0.2467 -0.22376 C 0.34965 -0.16419 0.4059 0.03272 0.37257 0.21544 C 0.33906 0.39815 0.22864 0.49815 0.12552 0.43858 C 0.02239 0.37902 -0.03333 0.18303 1.66667E-6 -4.07407E-6 Z " pathEditMode="relative" rAng="17280000" ptsTypes="AAAAA">
                                      <p:cBhvr>
                                        <p:cTn id="14" dur="2000" fill="hold"/>
                                        <p:tgtEl>
                                          <p:spTgt spid="575"/>
                                        </p:tgtEl>
                                        <p:attrNameLst>
                                          <p:attrName>ppt_x</p:attrName>
                                          <p:attrName>ppt_y</p:attrName>
                                        </p:attrNameLst>
                                      </p:cBhvr>
                                      <p:rCtr x="18628" y="10772"/>
                                    </p:animMotion>
                                  </p:childTnLst>
                                </p:cTn>
                              </p:par>
                              <p:par>
                                <p:cTn id="15" presetID="10" presetClass="entr" presetSubtype="0" fill="hold" grpId="0" nodeType="withEffect">
                                  <p:stCondLst>
                                    <p:cond delay="500"/>
                                  </p:stCondLst>
                                  <p:childTnLst>
                                    <p:set>
                                      <p:cBhvr>
                                        <p:cTn id="16" dur="1" fill="hold">
                                          <p:stCondLst>
                                            <p:cond delay="0"/>
                                          </p:stCondLst>
                                        </p:cTn>
                                        <p:tgtEl>
                                          <p:spTgt spid="576"/>
                                        </p:tgtEl>
                                        <p:attrNameLst>
                                          <p:attrName>style.visibility</p:attrName>
                                        </p:attrNameLst>
                                      </p:cBhvr>
                                      <p:to>
                                        <p:strVal val="visible"/>
                                      </p:to>
                                    </p:set>
                                    <p:animEffect transition="in" filter="fade">
                                      <p:cBhvr>
                                        <p:cTn id="17" dur="500"/>
                                        <p:tgtEl>
                                          <p:spTgt spid="576"/>
                                        </p:tgtEl>
                                      </p:cBhvr>
                                    </p:animEffect>
                                  </p:childTnLst>
                                </p:cTn>
                              </p:par>
                              <p:par>
                                <p:cTn id="18" presetID="1" presetClass="path" presetSubtype="0" accel="50000" decel="50000" fill="hold" grpId="1" nodeType="withEffect">
                                  <p:stCondLst>
                                    <p:cond delay="500"/>
                                  </p:stCondLst>
                                  <p:childTnLst>
                                    <p:animMotion origin="layout" path="M -3.33333E-6 -3.08642E-6 C 0.00365 -0.19197 0.0941 -0.3429 0.20226 -0.33611 C 0.31042 -0.32963 0.39514 -0.16759 0.39132 0.02408 C 0.38768 0.21605 0.2967 0.36667 0.18872 0.35988 C 0.08039 0.3534 -0.00382 0.19167 -3.33333E-6 -3.08642E-6 Z " pathEditMode="relative" rAng="16320000" ptsTypes="AAAAA">
                                      <p:cBhvr>
                                        <p:cTn id="19" dur="2000" fill="hold"/>
                                        <p:tgtEl>
                                          <p:spTgt spid="576"/>
                                        </p:tgtEl>
                                        <p:attrNameLst>
                                          <p:attrName>ppt_x</p:attrName>
                                          <p:attrName>ppt_y</p:attrName>
                                        </p:attrNameLst>
                                      </p:cBhvr>
                                      <p:rCtr x="19566" y="1204"/>
                                    </p:animMotion>
                                  </p:childTnLst>
                                </p:cTn>
                              </p:par>
                              <p:par>
                                <p:cTn id="20" presetID="10" presetClass="entr" presetSubtype="0" fill="hold" grpId="0" nodeType="withEffect">
                                  <p:stCondLst>
                                    <p:cond delay="750"/>
                                  </p:stCondLst>
                                  <p:childTnLst>
                                    <p:set>
                                      <p:cBhvr>
                                        <p:cTn id="21" dur="1" fill="hold">
                                          <p:stCondLst>
                                            <p:cond delay="0"/>
                                          </p:stCondLst>
                                        </p:cTn>
                                        <p:tgtEl>
                                          <p:spTgt spid="577"/>
                                        </p:tgtEl>
                                        <p:attrNameLst>
                                          <p:attrName>style.visibility</p:attrName>
                                        </p:attrNameLst>
                                      </p:cBhvr>
                                      <p:to>
                                        <p:strVal val="visible"/>
                                      </p:to>
                                    </p:set>
                                    <p:animEffect transition="in" filter="fade">
                                      <p:cBhvr>
                                        <p:cTn id="22" dur="500"/>
                                        <p:tgtEl>
                                          <p:spTgt spid="577"/>
                                        </p:tgtEl>
                                      </p:cBhvr>
                                    </p:animEffect>
                                  </p:childTnLst>
                                </p:cTn>
                              </p:par>
                              <p:par>
                                <p:cTn id="23" presetID="1" presetClass="path" presetSubtype="0" accel="50000" decel="50000" fill="hold" grpId="1" nodeType="withEffect">
                                  <p:stCondLst>
                                    <p:cond delay="750"/>
                                  </p:stCondLst>
                                  <p:childTnLst>
                                    <p:animMotion origin="layout" path="M 2.77778E-7 -2.46914E-7 C -0.02622 -0.18673 0.03698 -0.37685 0.14219 -0.42346 C 0.24722 -0.47006 0.35382 -0.35494 0.37986 -0.16852 C 0.40625 0.01914 0.34236 0.20833 0.23733 0.25494 C 0.13194 0.30154 0.02622 0.18735 2.77778E-7 -2.46914E-7 Z " pathEditMode="relative" rAng="15360000" ptsTypes="AAAAA">
                                      <p:cBhvr>
                                        <p:cTn id="24" dur="2000" fill="hold"/>
                                        <p:tgtEl>
                                          <p:spTgt spid="577"/>
                                        </p:tgtEl>
                                        <p:attrNameLst>
                                          <p:attrName>ppt_x</p:attrName>
                                          <p:attrName>ppt_y</p:attrName>
                                        </p:attrNameLst>
                                      </p:cBhvr>
                                      <p:rCtr x="18993" y="-8426"/>
                                    </p:animMotion>
                                  </p:childTnLst>
                                </p:cTn>
                              </p:par>
                            </p:childTnLst>
                          </p:cTn>
                        </p:par>
                        <p:par>
                          <p:cTn id="25" fill="hold">
                            <p:stCondLst>
                              <p:cond delay="2750"/>
                            </p:stCondLst>
                            <p:childTnLst>
                              <p:par>
                                <p:cTn id="26" presetID="22" presetClass="entr" presetSubtype="8" fill="hold" nodeType="afterEffect">
                                  <p:stCondLst>
                                    <p:cond delay="0"/>
                                  </p:stCondLst>
                                  <p:childTnLst>
                                    <p:set>
                                      <p:cBhvr>
                                        <p:cTn id="27" dur="1" fill="hold">
                                          <p:stCondLst>
                                            <p:cond delay="0"/>
                                          </p:stCondLst>
                                        </p:cTn>
                                        <p:tgtEl>
                                          <p:spTgt spid="566"/>
                                        </p:tgtEl>
                                        <p:attrNameLst>
                                          <p:attrName>style.visibility</p:attrName>
                                        </p:attrNameLst>
                                      </p:cBhvr>
                                      <p:to>
                                        <p:strVal val="visible"/>
                                      </p:to>
                                    </p:set>
                                    <p:animEffect transition="in" filter="wipe(left)">
                                      <p:cBhvr>
                                        <p:cTn id="28" dur="500"/>
                                        <p:tgtEl>
                                          <p:spTgt spid="566"/>
                                        </p:tgtEl>
                                      </p:cBhvr>
                                    </p:animEffect>
                                  </p:childTnLst>
                                </p:cTn>
                              </p:par>
                            </p:childTnLst>
                          </p:cTn>
                        </p:par>
                        <p:par>
                          <p:cTn id="29" fill="hold">
                            <p:stCondLst>
                              <p:cond delay="3250"/>
                            </p:stCondLst>
                            <p:childTnLst>
                              <p:par>
                                <p:cTn id="30" presetID="10" presetClass="entr" presetSubtype="0" fill="hold" grpId="0" nodeType="afterEffect">
                                  <p:stCondLst>
                                    <p:cond delay="0"/>
                                  </p:stCondLst>
                                  <p:childTnLst>
                                    <p:set>
                                      <p:cBhvr>
                                        <p:cTn id="31" dur="1" fill="hold">
                                          <p:stCondLst>
                                            <p:cond delay="0"/>
                                          </p:stCondLst>
                                        </p:cTn>
                                        <p:tgtEl>
                                          <p:spTgt spid="567"/>
                                        </p:tgtEl>
                                        <p:attrNameLst>
                                          <p:attrName>style.visibility</p:attrName>
                                        </p:attrNameLst>
                                      </p:cBhvr>
                                      <p:to>
                                        <p:strVal val="visible"/>
                                      </p:to>
                                    </p:set>
                                    <p:animEffect transition="in" filter="fade">
                                      <p:cBhvr>
                                        <p:cTn id="32" dur="500"/>
                                        <p:tgtEl>
                                          <p:spTgt spid="567"/>
                                        </p:tgtEl>
                                      </p:cBhvr>
                                    </p:animEffect>
                                  </p:childTnLst>
                                </p:cTn>
                              </p:par>
                            </p:childTnLst>
                          </p:cTn>
                        </p:par>
                        <p:par>
                          <p:cTn id="33" fill="hold">
                            <p:stCondLst>
                              <p:cond delay="3750"/>
                            </p:stCondLst>
                            <p:childTnLst>
                              <p:par>
                                <p:cTn id="34" presetID="10" presetClass="entr" presetSubtype="0" fill="hold" grpId="0" nodeType="afterEffect">
                                  <p:stCondLst>
                                    <p:cond delay="0"/>
                                  </p:stCondLst>
                                  <p:childTnLst>
                                    <p:set>
                                      <p:cBhvr>
                                        <p:cTn id="35" dur="1" fill="hold">
                                          <p:stCondLst>
                                            <p:cond delay="0"/>
                                          </p:stCondLst>
                                        </p:cTn>
                                        <p:tgtEl>
                                          <p:spTgt spid="571"/>
                                        </p:tgtEl>
                                        <p:attrNameLst>
                                          <p:attrName>style.visibility</p:attrName>
                                        </p:attrNameLst>
                                      </p:cBhvr>
                                      <p:to>
                                        <p:strVal val="visible"/>
                                      </p:to>
                                    </p:set>
                                    <p:animEffect transition="in" filter="fade">
                                      <p:cBhvr>
                                        <p:cTn id="36" dur="500"/>
                                        <p:tgtEl>
                                          <p:spTgt spid="571"/>
                                        </p:tgtEl>
                                      </p:cBhvr>
                                    </p:animEffect>
                                  </p:childTnLst>
                                </p:cTn>
                              </p:par>
                            </p:childTnLst>
                          </p:cTn>
                        </p:par>
                        <p:par>
                          <p:cTn id="37" fill="hold">
                            <p:stCondLst>
                              <p:cond delay="4250"/>
                            </p:stCondLst>
                            <p:childTnLst>
                              <p:par>
                                <p:cTn id="38" presetID="10" presetClass="entr" presetSubtype="0" fill="hold" grpId="0" nodeType="afterEffect">
                                  <p:stCondLst>
                                    <p:cond delay="0"/>
                                  </p:stCondLst>
                                  <p:childTnLst>
                                    <p:set>
                                      <p:cBhvr>
                                        <p:cTn id="39" dur="1" fill="hold">
                                          <p:stCondLst>
                                            <p:cond delay="0"/>
                                          </p:stCondLst>
                                        </p:cTn>
                                        <p:tgtEl>
                                          <p:spTgt spid="568"/>
                                        </p:tgtEl>
                                        <p:attrNameLst>
                                          <p:attrName>style.visibility</p:attrName>
                                        </p:attrNameLst>
                                      </p:cBhvr>
                                      <p:to>
                                        <p:strVal val="visible"/>
                                      </p:to>
                                    </p:set>
                                    <p:animEffect transition="in" filter="fade">
                                      <p:cBhvr>
                                        <p:cTn id="40" dur="500"/>
                                        <p:tgtEl>
                                          <p:spTgt spid="568"/>
                                        </p:tgtEl>
                                      </p:cBhvr>
                                    </p:animEffect>
                                  </p:childTnLst>
                                </p:cTn>
                              </p:par>
                              <p:par>
                                <p:cTn id="41" presetID="22" presetClass="entr" presetSubtype="8" fill="hold" nodeType="withEffect">
                                  <p:stCondLst>
                                    <p:cond delay="0"/>
                                  </p:stCondLst>
                                  <p:childTnLst>
                                    <p:set>
                                      <p:cBhvr>
                                        <p:cTn id="42" dur="1" fill="hold">
                                          <p:stCondLst>
                                            <p:cond delay="0"/>
                                          </p:stCondLst>
                                        </p:cTn>
                                        <p:tgtEl>
                                          <p:spTgt spid="563"/>
                                        </p:tgtEl>
                                        <p:attrNameLst>
                                          <p:attrName>style.visibility</p:attrName>
                                        </p:attrNameLst>
                                      </p:cBhvr>
                                      <p:to>
                                        <p:strVal val="visible"/>
                                      </p:to>
                                    </p:set>
                                    <p:animEffect transition="in" filter="wipe(left)">
                                      <p:cBhvr>
                                        <p:cTn id="43" dur="500"/>
                                        <p:tgtEl>
                                          <p:spTgt spid="563"/>
                                        </p:tgtEl>
                                      </p:cBhvr>
                                    </p:animEffect>
                                  </p:childTnLst>
                                </p:cTn>
                              </p:par>
                            </p:childTnLst>
                          </p:cTn>
                        </p:par>
                        <p:par>
                          <p:cTn id="44" fill="hold">
                            <p:stCondLst>
                              <p:cond delay="4750"/>
                            </p:stCondLst>
                            <p:childTnLst>
                              <p:par>
                                <p:cTn id="45" presetID="10" presetClass="entr" presetSubtype="0" fill="hold" grpId="0" nodeType="afterEffect">
                                  <p:stCondLst>
                                    <p:cond delay="0"/>
                                  </p:stCondLst>
                                  <p:childTnLst>
                                    <p:set>
                                      <p:cBhvr>
                                        <p:cTn id="46" dur="1" fill="hold">
                                          <p:stCondLst>
                                            <p:cond delay="0"/>
                                          </p:stCondLst>
                                        </p:cTn>
                                        <p:tgtEl>
                                          <p:spTgt spid="572"/>
                                        </p:tgtEl>
                                        <p:attrNameLst>
                                          <p:attrName>style.visibility</p:attrName>
                                        </p:attrNameLst>
                                      </p:cBhvr>
                                      <p:to>
                                        <p:strVal val="visible"/>
                                      </p:to>
                                    </p:set>
                                    <p:animEffect transition="in" filter="fade">
                                      <p:cBhvr>
                                        <p:cTn id="47" dur="500"/>
                                        <p:tgtEl>
                                          <p:spTgt spid="572"/>
                                        </p:tgtEl>
                                      </p:cBhvr>
                                    </p:animEffect>
                                  </p:childTnLst>
                                </p:cTn>
                              </p:par>
                            </p:childTnLst>
                          </p:cTn>
                        </p:par>
                        <p:par>
                          <p:cTn id="48" fill="hold">
                            <p:stCondLst>
                              <p:cond delay="5250"/>
                            </p:stCondLst>
                            <p:childTnLst>
                              <p:par>
                                <p:cTn id="49" presetID="10" presetClass="entr" presetSubtype="0" fill="hold" grpId="0" nodeType="afterEffect">
                                  <p:stCondLst>
                                    <p:cond delay="0"/>
                                  </p:stCondLst>
                                  <p:childTnLst>
                                    <p:set>
                                      <p:cBhvr>
                                        <p:cTn id="50" dur="1" fill="hold">
                                          <p:stCondLst>
                                            <p:cond delay="0"/>
                                          </p:stCondLst>
                                        </p:cTn>
                                        <p:tgtEl>
                                          <p:spTgt spid="570"/>
                                        </p:tgtEl>
                                        <p:attrNameLst>
                                          <p:attrName>style.visibility</p:attrName>
                                        </p:attrNameLst>
                                      </p:cBhvr>
                                      <p:to>
                                        <p:strVal val="visible"/>
                                      </p:to>
                                    </p:set>
                                    <p:animEffect transition="in" filter="fade">
                                      <p:cBhvr>
                                        <p:cTn id="51" dur="500"/>
                                        <p:tgtEl>
                                          <p:spTgt spid="570"/>
                                        </p:tgtEl>
                                      </p:cBhvr>
                                    </p:animEffect>
                                  </p:childTnLst>
                                </p:cTn>
                              </p:par>
                              <p:par>
                                <p:cTn id="52" presetID="22" presetClass="entr" presetSubtype="8" fill="hold" nodeType="withEffect">
                                  <p:stCondLst>
                                    <p:cond delay="0"/>
                                  </p:stCondLst>
                                  <p:childTnLst>
                                    <p:set>
                                      <p:cBhvr>
                                        <p:cTn id="53" dur="1" fill="hold">
                                          <p:stCondLst>
                                            <p:cond delay="0"/>
                                          </p:stCondLst>
                                        </p:cTn>
                                        <p:tgtEl>
                                          <p:spTgt spid="564"/>
                                        </p:tgtEl>
                                        <p:attrNameLst>
                                          <p:attrName>style.visibility</p:attrName>
                                        </p:attrNameLst>
                                      </p:cBhvr>
                                      <p:to>
                                        <p:strVal val="visible"/>
                                      </p:to>
                                    </p:set>
                                    <p:animEffect transition="in" filter="wipe(left)">
                                      <p:cBhvr>
                                        <p:cTn id="54" dur="500"/>
                                        <p:tgtEl>
                                          <p:spTgt spid="564"/>
                                        </p:tgtEl>
                                      </p:cBhvr>
                                    </p:animEffect>
                                  </p:childTnLst>
                                </p:cTn>
                              </p:par>
                            </p:childTnLst>
                          </p:cTn>
                        </p:par>
                        <p:par>
                          <p:cTn id="55" fill="hold">
                            <p:stCondLst>
                              <p:cond delay="5750"/>
                            </p:stCondLst>
                            <p:childTnLst>
                              <p:par>
                                <p:cTn id="56" presetID="10" presetClass="entr" presetSubtype="0" fill="hold" grpId="0" nodeType="afterEffect">
                                  <p:stCondLst>
                                    <p:cond delay="0"/>
                                  </p:stCondLst>
                                  <p:childTnLst>
                                    <p:set>
                                      <p:cBhvr>
                                        <p:cTn id="57" dur="1" fill="hold">
                                          <p:stCondLst>
                                            <p:cond delay="0"/>
                                          </p:stCondLst>
                                        </p:cTn>
                                        <p:tgtEl>
                                          <p:spTgt spid="573"/>
                                        </p:tgtEl>
                                        <p:attrNameLst>
                                          <p:attrName>style.visibility</p:attrName>
                                        </p:attrNameLst>
                                      </p:cBhvr>
                                      <p:to>
                                        <p:strVal val="visible"/>
                                      </p:to>
                                    </p:set>
                                    <p:animEffect transition="in" filter="fade">
                                      <p:cBhvr>
                                        <p:cTn id="58" dur="500"/>
                                        <p:tgtEl>
                                          <p:spTgt spid="573"/>
                                        </p:tgtEl>
                                      </p:cBhvr>
                                    </p:animEffect>
                                  </p:childTnLst>
                                </p:cTn>
                              </p:par>
                            </p:childTnLst>
                          </p:cTn>
                        </p:par>
                        <p:par>
                          <p:cTn id="59" fill="hold">
                            <p:stCondLst>
                              <p:cond delay="6250"/>
                            </p:stCondLst>
                            <p:childTnLst>
                              <p:par>
                                <p:cTn id="60" presetID="10" presetClass="entr" presetSubtype="0" fill="hold" grpId="0" nodeType="afterEffect">
                                  <p:stCondLst>
                                    <p:cond delay="0"/>
                                  </p:stCondLst>
                                  <p:childTnLst>
                                    <p:set>
                                      <p:cBhvr>
                                        <p:cTn id="61" dur="1" fill="hold">
                                          <p:stCondLst>
                                            <p:cond delay="0"/>
                                          </p:stCondLst>
                                        </p:cTn>
                                        <p:tgtEl>
                                          <p:spTgt spid="569"/>
                                        </p:tgtEl>
                                        <p:attrNameLst>
                                          <p:attrName>style.visibility</p:attrName>
                                        </p:attrNameLst>
                                      </p:cBhvr>
                                      <p:to>
                                        <p:strVal val="visible"/>
                                      </p:to>
                                    </p:set>
                                    <p:animEffect transition="in" filter="fade">
                                      <p:cBhvr>
                                        <p:cTn id="62" dur="500"/>
                                        <p:tgtEl>
                                          <p:spTgt spid="569"/>
                                        </p:tgtEl>
                                      </p:cBhvr>
                                    </p:animEffect>
                                  </p:childTnLst>
                                </p:cTn>
                              </p:par>
                              <p:par>
                                <p:cTn id="63" presetID="22" presetClass="entr" presetSubtype="8" fill="hold" nodeType="withEffect">
                                  <p:stCondLst>
                                    <p:cond delay="0"/>
                                  </p:stCondLst>
                                  <p:childTnLst>
                                    <p:set>
                                      <p:cBhvr>
                                        <p:cTn id="64" dur="1" fill="hold">
                                          <p:stCondLst>
                                            <p:cond delay="0"/>
                                          </p:stCondLst>
                                        </p:cTn>
                                        <p:tgtEl>
                                          <p:spTgt spid="565"/>
                                        </p:tgtEl>
                                        <p:attrNameLst>
                                          <p:attrName>style.visibility</p:attrName>
                                        </p:attrNameLst>
                                      </p:cBhvr>
                                      <p:to>
                                        <p:strVal val="visible"/>
                                      </p:to>
                                    </p:set>
                                    <p:animEffect transition="in" filter="wipe(left)">
                                      <p:cBhvr>
                                        <p:cTn id="65" dur="500"/>
                                        <p:tgtEl>
                                          <p:spTgt spid="565"/>
                                        </p:tgtEl>
                                      </p:cBhvr>
                                    </p:animEffect>
                                  </p:childTnLst>
                                </p:cTn>
                              </p:par>
                            </p:childTnLst>
                          </p:cTn>
                        </p:par>
                        <p:par>
                          <p:cTn id="66" fill="hold">
                            <p:stCondLst>
                              <p:cond delay="6750"/>
                            </p:stCondLst>
                            <p:childTnLst>
                              <p:par>
                                <p:cTn id="67" presetID="10" presetClass="entr" presetSubtype="0" fill="hold" grpId="0" nodeType="afterEffect">
                                  <p:stCondLst>
                                    <p:cond delay="0"/>
                                  </p:stCondLst>
                                  <p:childTnLst>
                                    <p:set>
                                      <p:cBhvr>
                                        <p:cTn id="68" dur="1" fill="hold">
                                          <p:stCondLst>
                                            <p:cond delay="0"/>
                                          </p:stCondLst>
                                        </p:cTn>
                                        <p:tgtEl>
                                          <p:spTgt spid="578"/>
                                        </p:tgtEl>
                                        <p:attrNameLst>
                                          <p:attrName>style.visibility</p:attrName>
                                        </p:attrNameLst>
                                      </p:cBhvr>
                                      <p:to>
                                        <p:strVal val="visible"/>
                                      </p:to>
                                    </p:set>
                                    <p:animEffect transition="in" filter="fade">
                                      <p:cBhvr>
                                        <p:cTn id="69" dur="500"/>
                                        <p:tgtEl>
                                          <p:spTgt spid="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 grpId="0"/>
      <p:bldP spid="568" grpId="0"/>
      <p:bldP spid="569" grpId="0"/>
      <p:bldP spid="570" grpId="0"/>
      <p:bldP spid="571" grpId="0"/>
      <p:bldP spid="572" grpId="0"/>
      <p:bldP spid="573" grpId="0"/>
      <p:bldP spid="574" grpId="0" animBg="1"/>
      <p:bldP spid="574" grpId="1" animBg="1"/>
      <p:bldP spid="575" grpId="0" animBg="1"/>
      <p:bldP spid="575" grpId="1" animBg="1"/>
      <p:bldP spid="576" grpId="0" animBg="1"/>
      <p:bldP spid="576" grpId="1" animBg="1"/>
      <p:bldP spid="577" grpId="0" animBg="1"/>
      <p:bldP spid="577" grpId="1" animBg="1"/>
      <p:bldP spid="57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FC356C-E189-A4D6-E186-608595BA34D1}"/>
              </a:ext>
            </a:extLst>
          </p:cNvPr>
          <p:cNvSpPr>
            <a:spLocks noGrp="1"/>
          </p:cNvSpPr>
          <p:nvPr>
            <p:ph type="title"/>
          </p:nvPr>
        </p:nvSpPr>
        <p:spPr/>
        <p:txBody>
          <a:bodyPr/>
          <a:lstStyle/>
          <a:p>
            <a:r>
              <a:rPr lang="en-US"/>
              <a:t>Partners</a:t>
            </a:r>
            <a:endParaRPr lang="nl-NL"/>
          </a:p>
        </p:txBody>
      </p:sp>
      <p:pic>
        <p:nvPicPr>
          <p:cNvPr id="10" name="Afbeelding 9" descr="Afbeelding met schermopname, Graphics, Kleurrijkheid, grafische vormgeving&#10;&#10;Automatisch gegenereerde beschrijving">
            <a:extLst>
              <a:ext uri="{FF2B5EF4-FFF2-40B4-BE49-F238E27FC236}">
                <a16:creationId xmlns:a16="http://schemas.microsoft.com/office/drawing/2014/main" id="{44440A6D-3D6B-5EB6-B02C-CBECD2F0A094}"/>
              </a:ext>
            </a:extLst>
          </p:cNvPr>
          <p:cNvPicPr>
            <a:picLocks noChangeAspect="1"/>
          </p:cNvPicPr>
          <p:nvPr/>
        </p:nvPicPr>
        <p:blipFill rotWithShape="1">
          <a:blip r:embed="rId3"/>
          <a:srcRect l="12650" t="27083" r="13272" b="27431"/>
          <a:stretch/>
        </p:blipFill>
        <p:spPr>
          <a:xfrm>
            <a:off x="2590970" y="5549501"/>
            <a:ext cx="1577950" cy="434268"/>
          </a:xfrm>
          <a:prstGeom prst="rect">
            <a:avLst/>
          </a:prstGeom>
        </p:spPr>
      </p:pic>
      <p:pic>
        <p:nvPicPr>
          <p:cNvPr id="12" name="Afbeelding 11" descr="Afbeelding met Lettertype, Graphics, logo, wit&#10;&#10;Automatisch gegenereerde beschrijving">
            <a:extLst>
              <a:ext uri="{FF2B5EF4-FFF2-40B4-BE49-F238E27FC236}">
                <a16:creationId xmlns:a16="http://schemas.microsoft.com/office/drawing/2014/main" id="{F7C1CFA6-4FC8-CF06-17DC-F04FE6AEE8C5}"/>
              </a:ext>
            </a:extLst>
          </p:cNvPr>
          <p:cNvPicPr>
            <a:picLocks noChangeAspect="1"/>
          </p:cNvPicPr>
          <p:nvPr/>
        </p:nvPicPr>
        <p:blipFill>
          <a:blip r:embed="rId4"/>
          <a:stretch>
            <a:fillRect/>
          </a:stretch>
        </p:blipFill>
        <p:spPr>
          <a:xfrm>
            <a:off x="6060961" y="5381933"/>
            <a:ext cx="1847849" cy="739140"/>
          </a:xfrm>
          <a:prstGeom prst="rect">
            <a:avLst/>
          </a:prstGeom>
        </p:spPr>
      </p:pic>
      <p:pic>
        <p:nvPicPr>
          <p:cNvPr id="14" name="Afbeelding 13" descr="Afbeelding met Lettertype, tekst, Graphics, logo&#10;&#10;Automatisch gegenereerde beschrijving">
            <a:extLst>
              <a:ext uri="{FF2B5EF4-FFF2-40B4-BE49-F238E27FC236}">
                <a16:creationId xmlns:a16="http://schemas.microsoft.com/office/drawing/2014/main" id="{2A5056EA-04F4-94C9-F559-D628EB8AE792}"/>
              </a:ext>
            </a:extLst>
          </p:cNvPr>
          <p:cNvPicPr>
            <a:picLocks noChangeAspect="1"/>
          </p:cNvPicPr>
          <p:nvPr/>
        </p:nvPicPr>
        <p:blipFill>
          <a:blip r:embed="rId5"/>
          <a:stretch>
            <a:fillRect/>
          </a:stretch>
        </p:blipFill>
        <p:spPr>
          <a:xfrm>
            <a:off x="4420431" y="5549501"/>
            <a:ext cx="1389019" cy="434268"/>
          </a:xfrm>
          <a:prstGeom prst="rect">
            <a:avLst/>
          </a:prstGeom>
        </p:spPr>
      </p:pic>
      <p:grpSp>
        <p:nvGrpSpPr>
          <p:cNvPr id="66" name="Group 65">
            <a:extLst>
              <a:ext uri="{FF2B5EF4-FFF2-40B4-BE49-F238E27FC236}">
                <a16:creationId xmlns:a16="http://schemas.microsoft.com/office/drawing/2014/main" id="{CC9E716C-DFAA-5307-98E6-58688B21E085}"/>
              </a:ext>
            </a:extLst>
          </p:cNvPr>
          <p:cNvGrpSpPr/>
          <p:nvPr/>
        </p:nvGrpSpPr>
        <p:grpSpPr>
          <a:xfrm>
            <a:off x="421598" y="1266825"/>
            <a:ext cx="8040913" cy="3309257"/>
            <a:chOff x="72137" y="1412168"/>
            <a:chExt cx="11565809" cy="4033664"/>
          </a:xfrm>
        </p:grpSpPr>
        <p:sp>
          <p:nvSpPr>
            <p:cNvPr id="67" name="Left Bracket 66">
              <a:extLst>
                <a:ext uri="{FF2B5EF4-FFF2-40B4-BE49-F238E27FC236}">
                  <a16:creationId xmlns:a16="http://schemas.microsoft.com/office/drawing/2014/main" id="{6DFF1F72-F75D-E9E9-410A-0ECC89818B00}"/>
                </a:ext>
              </a:extLst>
            </p:cNvPr>
            <p:cNvSpPr/>
            <p:nvPr/>
          </p:nvSpPr>
          <p:spPr>
            <a:xfrm>
              <a:off x="2517569" y="1884960"/>
              <a:ext cx="368135" cy="3560871"/>
            </a:xfrm>
            <a:prstGeom prst="leftBracket">
              <a:avLst/>
            </a:prstGeom>
            <a:solidFill>
              <a:schemeClr val="bg1"/>
            </a:solidFill>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Arial" panose="020B0604020202020204"/>
                <a:ea typeface="+mn-ea"/>
                <a:cs typeface="+mn-cs"/>
              </a:endParaRPr>
            </a:p>
          </p:txBody>
        </p:sp>
        <p:sp>
          <p:nvSpPr>
            <p:cNvPr id="68" name="TextBox 67">
              <a:extLst>
                <a:ext uri="{FF2B5EF4-FFF2-40B4-BE49-F238E27FC236}">
                  <a16:creationId xmlns:a16="http://schemas.microsoft.com/office/drawing/2014/main" id="{CB40F67E-A930-F0FC-D826-F6C58D831D45}"/>
                </a:ext>
              </a:extLst>
            </p:cNvPr>
            <p:cNvSpPr txBox="1"/>
            <p:nvPr/>
          </p:nvSpPr>
          <p:spPr>
            <a:xfrm>
              <a:off x="72137" y="3791618"/>
              <a:ext cx="2445432" cy="1654213"/>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1"/>
                  </a:solidFill>
                  <a:effectLst/>
                  <a:uLnTx/>
                  <a:uFillTx/>
                  <a:latin typeface="Arial" panose="020B0604020202020204"/>
                  <a:ea typeface="+mn-ea"/>
                  <a:cs typeface="+mn-cs"/>
                </a:rPr>
                <a:t>Stability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accent1"/>
                  </a:solidFill>
                  <a:latin typeface="Arial" panose="020B0604020202020204"/>
                </a:rPr>
                <a:t>Security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1"/>
                  </a:solidFill>
                  <a:effectLst/>
                  <a:uLnTx/>
                  <a:uFillTx/>
                  <a:latin typeface="Arial" panose="020B0604020202020204"/>
                  <a:ea typeface="+mn-ea"/>
                  <a:cs typeface="+mn-cs"/>
                </a:rPr>
                <a:t>Performance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accent1"/>
                  </a:solidFill>
                  <a:latin typeface="Arial" panose="020B0604020202020204"/>
                </a:rPr>
                <a:t>Availability</a:t>
              </a:r>
              <a:endParaRPr kumimoji="0" lang="en-US" sz="1600" b="1" i="0" u="none" strike="noStrike" kern="1200" cap="none" spc="0" normalizeH="0" baseline="0" noProof="0">
                <a:ln>
                  <a:noFill/>
                </a:ln>
                <a:solidFill>
                  <a:schemeClr val="accent1"/>
                </a:solidFill>
                <a:effectLst/>
                <a:uLnTx/>
                <a:uFillTx/>
                <a:latin typeface="Arial" panose="020B0604020202020204"/>
                <a:ea typeface="+mn-ea"/>
                <a:cs typeface="+mn-cs"/>
              </a:endParaRPr>
            </a:p>
          </p:txBody>
        </p:sp>
        <p:sp>
          <p:nvSpPr>
            <p:cNvPr id="69" name="Rectangle 68">
              <a:extLst>
                <a:ext uri="{FF2B5EF4-FFF2-40B4-BE49-F238E27FC236}">
                  <a16:creationId xmlns:a16="http://schemas.microsoft.com/office/drawing/2014/main" id="{45B58C77-2830-0D58-E463-99543B9B85A0}"/>
                </a:ext>
              </a:extLst>
            </p:cNvPr>
            <p:cNvSpPr/>
            <p:nvPr/>
          </p:nvSpPr>
          <p:spPr bwMode="auto">
            <a:xfrm>
              <a:off x="5116488" y="5279633"/>
              <a:ext cx="3469208" cy="16619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90000"/>
                </a:lnSpc>
                <a:spcBef>
                  <a:spcPts val="600"/>
                </a:spcBef>
                <a:spcAft>
                  <a:spcPts val="0"/>
                </a:spcAft>
                <a:buClrTx/>
                <a:buSzTx/>
                <a:buFontTx/>
                <a:buNone/>
                <a:tabLst/>
                <a:defRPr/>
              </a:pPr>
              <a:r>
                <a:rPr kumimoji="0" lang="en-US" sz="1200" b="1" i="1" u="none" strike="noStrike" kern="0" cap="none" spc="0" normalizeH="0" baseline="0" noProof="0">
                  <a:ln>
                    <a:noFill/>
                  </a:ln>
                  <a:solidFill>
                    <a:srgbClr val="000000">
                      <a:lumMod val="50000"/>
                      <a:lumOff val="50000"/>
                    </a:srgbClr>
                  </a:solidFill>
                  <a:effectLst/>
                  <a:uLnTx/>
                  <a:uFillTx/>
                  <a:latin typeface="Segoe UI"/>
                  <a:ea typeface="+mn-ea"/>
                  <a:cs typeface="+mn-cs"/>
                </a:rPr>
                <a:t>Serving customer to “do what they do best”</a:t>
              </a:r>
            </a:p>
          </p:txBody>
        </p:sp>
        <p:sp>
          <p:nvSpPr>
            <p:cNvPr id="70" name="Rectangle 69">
              <a:extLst>
                <a:ext uri="{FF2B5EF4-FFF2-40B4-BE49-F238E27FC236}">
                  <a16:creationId xmlns:a16="http://schemas.microsoft.com/office/drawing/2014/main" id="{876C17C4-291F-936F-01A0-45651810F216}"/>
                </a:ext>
              </a:extLst>
            </p:cNvPr>
            <p:cNvSpPr/>
            <p:nvPr/>
          </p:nvSpPr>
          <p:spPr bwMode="auto">
            <a:xfrm>
              <a:off x="3057867" y="2824773"/>
              <a:ext cx="2671742" cy="90411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90000"/>
                </a:lnSpc>
                <a:spcBef>
                  <a:spcPts val="60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a:ea typeface="+mn-ea"/>
                  <a:cs typeface="+mn-cs"/>
                </a:rPr>
                <a:t> Low Latency Connectivity Colocation</a:t>
              </a:r>
              <a:r>
                <a:rPr lang="en-US" sz="1200" kern="0" noProof="0">
                  <a:solidFill>
                    <a:srgbClr val="000000"/>
                  </a:solidFill>
                  <a:latin typeface="Segoe UI"/>
                </a:rPr>
                <a:t>                     </a:t>
              </a:r>
              <a:r>
                <a:rPr kumimoji="0" lang="en-US" sz="1200" b="0" i="0" u="none" strike="noStrike" kern="0" cap="none" spc="0" normalizeH="0" baseline="0" noProof="0">
                  <a:ln>
                    <a:noFill/>
                  </a:ln>
                  <a:solidFill>
                    <a:srgbClr val="000000"/>
                  </a:solidFill>
                  <a:effectLst/>
                  <a:uLnTx/>
                  <a:uFillTx/>
                  <a:latin typeface="Segoe UI"/>
                  <a:ea typeface="+mn-ea"/>
                  <a:cs typeface="+mn-cs"/>
                </a:rPr>
                <a:t>Twin DC concept</a:t>
              </a:r>
            </a:p>
            <a:p>
              <a:pPr marL="0" marR="0" lvl="0" indent="0" algn="l" defTabSz="914400" rtl="0" eaLnBrk="1" fontAlgn="auto" latinLnBrk="0" hangingPunct="1">
                <a:lnSpc>
                  <a:spcPct val="90000"/>
                </a:lnSpc>
                <a:spcBef>
                  <a:spcPts val="60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Segoe UI"/>
                <a:ea typeface="+mn-ea"/>
                <a:cs typeface="+mn-cs"/>
              </a:endParaRPr>
            </a:p>
          </p:txBody>
        </p:sp>
        <p:sp>
          <p:nvSpPr>
            <p:cNvPr id="71" name="Rectangle 70">
              <a:extLst>
                <a:ext uri="{FF2B5EF4-FFF2-40B4-BE49-F238E27FC236}">
                  <a16:creationId xmlns:a16="http://schemas.microsoft.com/office/drawing/2014/main" id="{0341E0A2-52C0-6299-B3AF-AF5DFADEAD16}"/>
                </a:ext>
              </a:extLst>
            </p:cNvPr>
            <p:cNvSpPr/>
            <p:nvPr/>
          </p:nvSpPr>
          <p:spPr bwMode="auto">
            <a:xfrm>
              <a:off x="8417358" y="2886791"/>
              <a:ext cx="3220588" cy="85856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90000"/>
                </a:lnSpc>
                <a:spcBef>
                  <a:spcPts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a:ea typeface="+mn-ea"/>
                  <a:cs typeface="+mn-cs"/>
                </a:rPr>
                <a:t>Managed Services</a:t>
              </a:r>
              <a:endParaRPr kumimoji="0" lang="en-US" sz="100" b="0" i="0" u="none" strike="noStrike" kern="0" cap="none" spc="0" normalizeH="0" baseline="0" noProof="0">
                <a:ln>
                  <a:noFill/>
                </a:ln>
                <a:solidFill>
                  <a:srgbClr val="000000"/>
                </a:solidFill>
                <a:effectLst/>
                <a:uLnTx/>
                <a:uFillTx/>
                <a:latin typeface="Segoe UI"/>
                <a:ea typeface="+mn-ea"/>
                <a:cs typeface="+mn-cs"/>
              </a:endParaRPr>
            </a:p>
            <a:p>
              <a:pPr marL="0" marR="0" lvl="0" indent="0" algn="ctr" defTabSz="932472" rtl="0" eaLnBrk="1" fontAlgn="base" latinLnBrk="0" hangingPunct="1">
                <a:lnSpc>
                  <a:spcPct val="90000"/>
                </a:lnSpc>
                <a:spcBef>
                  <a:spcPts val="60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a:ea typeface="+mn-ea"/>
                  <a:cs typeface="+mn-cs"/>
                </a:rPr>
                <a:t> Hybrid Cloud Platform</a:t>
              </a:r>
            </a:p>
            <a:p>
              <a:pPr marL="0" marR="0" lvl="0" indent="0" algn="ctr" defTabSz="932472" rtl="0" eaLnBrk="1" fontAlgn="base" latinLnBrk="0" hangingPunct="1">
                <a:lnSpc>
                  <a:spcPct val="90000"/>
                </a:lnSpc>
                <a:spcBef>
                  <a:spcPts val="60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a:ea typeface="+mn-ea"/>
                  <a:cs typeface="+mn-cs"/>
                </a:rPr>
                <a:t>             </a:t>
              </a:r>
              <a:r>
                <a:rPr lang="en-US" sz="1200" kern="0">
                  <a:solidFill>
                    <a:srgbClr val="000000"/>
                  </a:solidFill>
                  <a:latin typeface="Segoe UI"/>
                </a:rPr>
                <a:t>Cyber Security</a:t>
              </a:r>
              <a:endParaRPr kumimoji="0" lang="en-US" sz="1200" b="0" i="0" u="none" strike="noStrike" kern="0" cap="none" spc="0" normalizeH="0" baseline="0" noProof="0">
                <a:ln>
                  <a:noFill/>
                </a:ln>
                <a:solidFill>
                  <a:srgbClr val="000000"/>
                </a:solidFill>
                <a:effectLst/>
                <a:uLnTx/>
                <a:uFillTx/>
                <a:latin typeface="Segoe UI"/>
                <a:ea typeface="+mn-ea"/>
                <a:cs typeface="Segoe UI"/>
              </a:endParaRPr>
            </a:p>
          </p:txBody>
        </p:sp>
        <p:grpSp>
          <p:nvGrpSpPr>
            <p:cNvPr id="72" name="Group 71">
              <a:extLst>
                <a:ext uri="{FF2B5EF4-FFF2-40B4-BE49-F238E27FC236}">
                  <a16:creationId xmlns:a16="http://schemas.microsoft.com/office/drawing/2014/main" id="{C4859E5E-DB6F-5E4C-2681-21EE41855570}"/>
                </a:ext>
              </a:extLst>
            </p:cNvPr>
            <p:cNvGrpSpPr/>
            <p:nvPr/>
          </p:nvGrpSpPr>
          <p:grpSpPr>
            <a:xfrm>
              <a:off x="6650603" y="1706288"/>
              <a:ext cx="2380988" cy="3409352"/>
              <a:chOff x="5884808" y="2266004"/>
              <a:chExt cx="2380988" cy="3409352"/>
            </a:xfrm>
            <a:solidFill>
              <a:schemeClr val="bg2"/>
            </a:solidFill>
          </p:grpSpPr>
          <p:sp>
            <p:nvSpPr>
              <p:cNvPr id="81" name="Freeform 5">
                <a:extLst>
                  <a:ext uri="{FF2B5EF4-FFF2-40B4-BE49-F238E27FC236}">
                    <a16:creationId xmlns:a16="http://schemas.microsoft.com/office/drawing/2014/main" id="{15E8874B-07C8-62DA-3938-D060A210446E}"/>
                  </a:ext>
                </a:extLst>
              </p:cNvPr>
              <p:cNvSpPr>
                <a:spLocks/>
              </p:cNvSpPr>
              <p:nvPr/>
            </p:nvSpPr>
            <p:spPr bwMode="auto">
              <a:xfrm>
                <a:off x="5884808" y="2266004"/>
                <a:ext cx="2380988" cy="3409352"/>
              </a:xfrm>
              <a:custGeom>
                <a:avLst/>
                <a:gdLst>
                  <a:gd name="T0" fmla="*/ 894 w 1358"/>
                  <a:gd name="T1" fmla="*/ 1946 h 1946"/>
                  <a:gd name="T2" fmla="*/ 1225 w 1358"/>
                  <a:gd name="T3" fmla="*/ 1946 h 1946"/>
                  <a:gd name="T4" fmla="*/ 1358 w 1358"/>
                  <a:gd name="T5" fmla="*/ 1814 h 1946"/>
                  <a:gd name="T6" fmla="*/ 1339 w 1358"/>
                  <a:gd name="T7" fmla="*/ 1747 h 1946"/>
                  <a:gd name="T8" fmla="*/ 386 w 1358"/>
                  <a:gd name="T9" fmla="*/ 156 h 1946"/>
                  <a:gd name="T10" fmla="*/ 385 w 1358"/>
                  <a:gd name="T11" fmla="*/ 154 h 1946"/>
                  <a:gd name="T12" fmla="*/ 2 w 1358"/>
                  <a:gd name="T13" fmla="*/ 539 h 1946"/>
                  <a:gd name="T14" fmla="*/ 0 w 1358"/>
                  <a:gd name="T15" fmla="*/ 542 h 1946"/>
                  <a:gd name="T16" fmla="*/ 89 w 1358"/>
                  <a:gd name="T17" fmla="*/ 495 h 1946"/>
                  <a:gd name="T18" fmla="*/ 181 w 1358"/>
                  <a:gd name="T19" fmla="*/ 548 h 1946"/>
                  <a:gd name="T20" fmla="*/ 708 w 1358"/>
                  <a:gd name="T21" fmla="*/ 1431 h 1946"/>
                  <a:gd name="T22" fmla="*/ 712 w 1358"/>
                  <a:gd name="T23" fmla="*/ 1437 h 1946"/>
                  <a:gd name="T24" fmla="*/ 901 w 1358"/>
                  <a:gd name="T25" fmla="*/ 1946 h 1946"/>
                  <a:gd name="T26" fmla="*/ 894 w 1358"/>
                  <a:gd name="T27" fmla="*/ 1946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8" h="1946">
                    <a:moveTo>
                      <a:pt x="894" y="1946"/>
                    </a:moveTo>
                    <a:cubicBezTo>
                      <a:pt x="1225" y="1946"/>
                      <a:pt x="1225" y="1946"/>
                      <a:pt x="1225" y="1946"/>
                    </a:cubicBezTo>
                    <a:cubicBezTo>
                      <a:pt x="1298" y="1946"/>
                      <a:pt x="1358" y="1887"/>
                      <a:pt x="1358" y="1814"/>
                    </a:cubicBezTo>
                    <a:cubicBezTo>
                      <a:pt x="1358" y="1789"/>
                      <a:pt x="1351" y="1766"/>
                      <a:pt x="1339" y="1747"/>
                    </a:cubicBezTo>
                    <a:cubicBezTo>
                      <a:pt x="386" y="156"/>
                      <a:pt x="386" y="156"/>
                      <a:pt x="386" y="156"/>
                    </a:cubicBezTo>
                    <a:cubicBezTo>
                      <a:pt x="385" y="154"/>
                      <a:pt x="385" y="154"/>
                      <a:pt x="385" y="154"/>
                    </a:cubicBezTo>
                    <a:cubicBezTo>
                      <a:pt x="291" y="0"/>
                      <a:pt x="2" y="539"/>
                      <a:pt x="2" y="539"/>
                    </a:cubicBezTo>
                    <a:cubicBezTo>
                      <a:pt x="0" y="542"/>
                      <a:pt x="0" y="542"/>
                      <a:pt x="0" y="542"/>
                    </a:cubicBezTo>
                    <a:cubicBezTo>
                      <a:pt x="19" y="514"/>
                      <a:pt x="52" y="495"/>
                      <a:pt x="89" y="495"/>
                    </a:cubicBezTo>
                    <a:cubicBezTo>
                      <a:pt x="128" y="495"/>
                      <a:pt x="162" y="516"/>
                      <a:pt x="181" y="548"/>
                    </a:cubicBezTo>
                    <a:cubicBezTo>
                      <a:pt x="708" y="1431"/>
                      <a:pt x="708" y="1431"/>
                      <a:pt x="708" y="1431"/>
                    </a:cubicBezTo>
                    <a:cubicBezTo>
                      <a:pt x="712" y="1437"/>
                      <a:pt x="712" y="1437"/>
                      <a:pt x="712" y="1437"/>
                    </a:cubicBezTo>
                    <a:cubicBezTo>
                      <a:pt x="712" y="1437"/>
                      <a:pt x="1080" y="1925"/>
                      <a:pt x="901" y="1946"/>
                    </a:cubicBezTo>
                    <a:lnTo>
                      <a:pt x="894" y="1946"/>
                    </a:lnTo>
                    <a:close/>
                  </a:path>
                </a:pathLst>
              </a:custGeom>
              <a:grpFill/>
              <a:ln w="19050" cap="flat">
                <a:solidFill>
                  <a:schemeClr val="bg1"/>
                </a:solidFill>
                <a:prstDash val="solid"/>
                <a:miter lim="800000"/>
                <a:headEnd/>
                <a:tailEnd/>
              </a:ln>
              <a:effectLst>
                <a:innerShdw blurRad="368300" dist="304800" dir="14280000">
                  <a:prstClr val="black">
                    <a:alpha val="24000"/>
                  </a:prstClr>
                </a:inn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2" name="Rectangle 81">
                <a:extLst>
                  <a:ext uri="{FF2B5EF4-FFF2-40B4-BE49-F238E27FC236}">
                    <a16:creationId xmlns:a16="http://schemas.microsoft.com/office/drawing/2014/main" id="{9D2621E7-011F-E8CF-CFC7-FE4C2627335D}"/>
                  </a:ext>
                </a:extLst>
              </p:cNvPr>
              <p:cNvSpPr/>
              <p:nvPr/>
            </p:nvSpPr>
            <p:spPr bwMode="auto">
              <a:xfrm rot="3720000">
                <a:off x="6615476" y="3832242"/>
                <a:ext cx="804707" cy="236777"/>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0" cap="none" spc="200" normalizeH="0" baseline="0" noProof="0">
                    <a:ln>
                      <a:noFill/>
                    </a:ln>
                    <a:solidFill>
                      <a:srgbClr val="000000">
                        <a:lumMod val="50000"/>
                        <a:lumOff val="50000"/>
                      </a:srgbClr>
                    </a:solidFill>
                    <a:effectLst/>
                    <a:uLnTx/>
                    <a:uFillTx/>
                    <a:latin typeface="Segoe UI Semibold"/>
                    <a:ea typeface="+mn-ea"/>
                    <a:cs typeface="Segoe UI" pitchFamily="34" charset="0"/>
                  </a:rPr>
                  <a:t>Conscia</a:t>
                </a:r>
              </a:p>
            </p:txBody>
          </p:sp>
        </p:grpSp>
        <p:grpSp>
          <p:nvGrpSpPr>
            <p:cNvPr id="73" name="Group 72">
              <a:extLst>
                <a:ext uri="{FF2B5EF4-FFF2-40B4-BE49-F238E27FC236}">
                  <a16:creationId xmlns:a16="http://schemas.microsoft.com/office/drawing/2014/main" id="{FAD8D0A5-8F48-C059-711E-D84F15882087}"/>
                </a:ext>
              </a:extLst>
            </p:cNvPr>
            <p:cNvGrpSpPr/>
            <p:nvPr/>
          </p:nvGrpSpPr>
          <p:grpSpPr>
            <a:xfrm>
              <a:off x="4816721" y="1412168"/>
              <a:ext cx="2558558" cy="3210165"/>
              <a:chOff x="4074141" y="1887702"/>
              <a:chExt cx="2558558" cy="3210165"/>
            </a:xfrm>
            <a:solidFill>
              <a:schemeClr val="accent1"/>
            </a:solidFill>
          </p:grpSpPr>
          <p:sp>
            <p:nvSpPr>
              <p:cNvPr id="79" name="Freeform 7">
                <a:extLst>
                  <a:ext uri="{FF2B5EF4-FFF2-40B4-BE49-F238E27FC236}">
                    <a16:creationId xmlns:a16="http://schemas.microsoft.com/office/drawing/2014/main" id="{7EE88A5E-89AF-1DAC-681A-20C07764E726}"/>
                  </a:ext>
                </a:extLst>
              </p:cNvPr>
              <p:cNvSpPr>
                <a:spLocks/>
              </p:cNvSpPr>
              <p:nvPr/>
            </p:nvSpPr>
            <p:spPr bwMode="auto">
              <a:xfrm>
                <a:off x="4074141" y="1887702"/>
                <a:ext cx="2558558" cy="3210165"/>
              </a:xfrm>
              <a:custGeom>
                <a:avLst/>
                <a:gdLst>
                  <a:gd name="T0" fmla="*/ 1072 w 1459"/>
                  <a:gd name="T1" fmla="*/ 756 h 1833"/>
                  <a:gd name="T2" fmla="*/ 1066 w 1459"/>
                  <a:gd name="T3" fmla="*/ 768 h 1833"/>
                  <a:gd name="T4" fmla="*/ 533 w 1459"/>
                  <a:gd name="T5" fmla="*/ 1659 h 1833"/>
                  <a:gd name="T6" fmla="*/ 521 w 1459"/>
                  <a:gd name="T7" fmla="*/ 1707 h 1833"/>
                  <a:gd name="T8" fmla="*/ 624 w 1459"/>
                  <a:gd name="T9" fmla="*/ 1813 h 1833"/>
                  <a:gd name="T10" fmla="*/ 611 w 1459"/>
                  <a:gd name="T11" fmla="*/ 1812 h 1833"/>
                  <a:gd name="T12" fmla="*/ 86 w 1459"/>
                  <a:gd name="T13" fmla="*/ 1674 h 1833"/>
                  <a:gd name="T14" fmla="*/ 86 w 1459"/>
                  <a:gd name="T15" fmla="*/ 1670 h 1833"/>
                  <a:gd name="T16" fmla="*/ 1044 w 1459"/>
                  <a:gd name="T17" fmla="*/ 71 h 1833"/>
                  <a:gd name="T18" fmla="*/ 1162 w 1459"/>
                  <a:gd name="T19" fmla="*/ 0 h 1833"/>
                  <a:gd name="T20" fmla="*/ 1275 w 1459"/>
                  <a:gd name="T21" fmla="*/ 64 h 1833"/>
                  <a:gd name="T22" fmla="*/ 1459 w 1459"/>
                  <a:gd name="T23" fmla="*/ 370 h 1833"/>
                  <a:gd name="T24" fmla="*/ 1457 w 1459"/>
                  <a:gd name="T25" fmla="*/ 368 h 1833"/>
                  <a:gd name="T26" fmla="*/ 1075 w 1459"/>
                  <a:gd name="T27" fmla="*/ 753 h 1833"/>
                  <a:gd name="T28" fmla="*/ 1072 w 1459"/>
                  <a:gd name="T29" fmla="*/ 756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9" h="1833">
                    <a:moveTo>
                      <a:pt x="1072" y="756"/>
                    </a:moveTo>
                    <a:cubicBezTo>
                      <a:pt x="1070" y="760"/>
                      <a:pt x="1068" y="764"/>
                      <a:pt x="1066" y="768"/>
                    </a:cubicBezTo>
                    <a:cubicBezTo>
                      <a:pt x="533" y="1659"/>
                      <a:pt x="533" y="1659"/>
                      <a:pt x="533" y="1659"/>
                    </a:cubicBezTo>
                    <a:cubicBezTo>
                      <a:pt x="525" y="1674"/>
                      <a:pt x="521" y="1690"/>
                      <a:pt x="521" y="1707"/>
                    </a:cubicBezTo>
                    <a:cubicBezTo>
                      <a:pt x="521" y="1765"/>
                      <a:pt x="567" y="1811"/>
                      <a:pt x="624" y="1813"/>
                    </a:cubicBezTo>
                    <a:cubicBezTo>
                      <a:pt x="611" y="1812"/>
                      <a:pt x="611" y="1812"/>
                      <a:pt x="611" y="1812"/>
                    </a:cubicBezTo>
                    <a:cubicBezTo>
                      <a:pt x="611" y="1812"/>
                      <a:pt x="0" y="1833"/>
                      <a:pt x="86" y="1674"/>
                    </a:cubicBezTo>
                    <a:cubicBezTo>
                      <a:pt x="86" y="1670"/>
                      <a:pt x="86" y="1670"/>
                      <a:pt x="86" y="1670"/>
                    </a:cubicBezTo>
                    <a:cubicBezTo>
                      <a:pt x="1044" y="71"/>
                      <a:pt x="1044" y="71"/>
                      <a:pt x="1044" y="71"/>
                    </a:cubicBezTo>
                    <a:cubicBezTo>
                      <a:pt x="1066" y="29"/>
                      <a:pt x="1111" y="0"/>
                      <a:pt x="1162" y="0"/>
                    </a:cubicBezTo>
                    <a:cubicBezTo>
                      <a:pt x="1210" y="0"/>
                      <a:pt x="1252" y="26"/>
                      <a:pt x="1275" y="64"/>
                    </a:cubicBezTo>
                    <a:cubicBezTo>
                      <a:pt x="1459" y="370"/>
                      <a:pt x="1459" y="370"/>
                      <a:pt x="1459" y="370"/>
                    </a:cubicBezTo>
                    <a:cubicBezTo>
                      <a:pt x="1457" y="368"/>
                      <a:pt x="1457" y="368"/>
                      <a:pt x="1457" y="368"/>
                    </a:cubicBezTo>
                    <a:cubicBezTo>
                      <a:pt x="1363" y="214"/>
                      <a:pt x="1075" y="753"/>
                      <a:pt x="1075" y="753"/>
                    </a:cubicBezTo>
                    <a:lnTo>
                      <a:pt x="1072" y="756"/>
                    </a:lnTo>
                    <a:close/>
                  </a:path>
                </a:pathLst>
              </a:custGeom>
              <a:grpFill/>
              <a:ln w="19050" cap="flat">
                <a:solidFill>
                  <a:schemeClr val="bg1"/>
                </a:solidFill>
                <a:prstDash val="solid"/>
                <a:miter lim="800000"/>
                <a:headEnd/>
                <a:tailEnd/>
              </a:ln>
              <a:effectLst>
                <a:innerShdw blurRad="368300" dist="304800" dir="6780000">
                  <a:prstClr val="black">
                    <a:alpha val="24000"/>
                  </a:prstClr>
                </a:inn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Arial" panose="020B0604020202020204"/>
                  <a:ea typeface="+mn-ea"/>
                  <a:cs typeface="+mn-cs"/>
                </a:endParaRPr>
              </a:p>
            </p:txBody>
          </p:sp>
          <p:sp>
            <p:nvSpPr>
              <p:cNvPr id="80" name="Rectangle 79">
                <a:extLst>
                  <a:ext uri="{FF2B5EF4-FFF2-40B4-BE49-F238E27FC236}">
                    <a16:creationId xmlns:a16="http://schemas.microsoft.com/office/drawing/2014/main" id="{0599CF88-ED8C-BACB-43C0-9A11C565C903}"/>
                  </a:ext>
                </a:extLst>
              </p:cNvPr>
              <p:cNvSpPr/>
              <p:nvPr/>
            </p:nvSpPr>
            <p:spPr bwMode="auto">
              <a:xfrm rot="17820000">
                <a:off x="4423422" y="3505686"/>
                <a:ext cx="1777730" cy="215443"/>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400" b="1" kern="0" spc="200">
                    <a:solidFill>
                      <a:srgbClr val="000000"/>
                    </a:solidFill>
                    <a:latin typeface="Segoe UI Semibold"/>
                    <a:cs typeface="Segoe UI" pitchFamily="34" charset="0"/>
                  </a:rPr>
                  <a:t>Equinix – i3d.net</a:t>
                </a:r>
                <a:endParaRPr kumimoji="0" lang="en-US" sz="1400" b="1" i="0" u="none" strike="noStrike" kern="0" cap="none" spc="200" normalizeH="0" baseline="0" noProof="0">
                  <a:ln>
                    <a:noFill/>
                  </a:ln>
                  <a:solidFill>
                    <a:srgbClr val="000000"/>
                  </a:solidFill>
                  <a:effectLst/>
                  <a:uLnTx/>
                  <a:uFillTx/>
                  <a:latin typeface="Segoe UI Semibold"/>
                  <a:ea typeface="+mn-ea"/>
                  <a:cs typeface="Segoe UI" pitchFamily="34" charset="0"/>
                </a:endParaRPr>
              </a:p>
            </p:txBody>
          </p:sp>
        </p:grpSp>
        <p:grpSp>
          <p:nvGrpSpPr>
            <p:cNvPr id="74" name="Group 73">
              <a:extLst>
                <a:ext uri="{FF2B5EF4-FFF2-40B4-BE49-F238E27FC236}">
                  <a16:creationId xmlns:a16="http://schemas.microsoft.com/office/drawing/2014/main" id="{56F4036D-54F7-3FCA-2347-AD8F17CCE8D6}"/>
                </a:ext>
              </a:extLst>
            </p:cNvPr>
            <p:cNvGrpSpPr/>
            <p:nvPr/>
          </p:nvGrpSpPr>
          <p:grpSpPr>
            <a:xfrm>
              <a:off x="4648469" y="4212347"/>
              <a:ext cx="3883599" cy="903293"/>
              <a:chOff x="3869422" y="4772063"/>
              <a:chExt cx="3883599" cy="903293"/>
            </a:xfrm>
            <a:solidFill>
              <a:schemeClr val="bg2"/>
            </a:solidFill>
          </p:grpSpPr>
          <p:sp>
            <p:nvSpPr>
              <p:cNvPr id="77" name="Freeform 6">
                <a:extLst>
                  <a:ext uri="{FF2B5EF4-FFF2-40B4-BE49-F238E27FC236}">
                    <a16:creationId xmlns:a16="http://schemas.microsoft.com/office/drawing/2014/main" id="{1B88E48D-6198-F0E5-5C74-4E1B03E5FD0B}"/>
                  </a:ext>
                </a:extLst>
              </p:cNvPr>
              <p:cNvSpPr>
                <a:spLocks/>
              </p:cNvSpPr>
              <p:nvPr/>
            </p:nvSpPr>
            <p:spPr bwMode="auto">
              <a:xfrm>
                <a:off x="3869422" y="4772063"/>
                <a:ext cx="3883599" cy="903293"/>
              </a:xfrm>
              <a:custGeom>
                <a:avLst/>
                <a:gdLst>
                  <a:gd name="T0" fmla="*/ 730 w 2258"/>
                  <a:gd name="T1" fmla="*/ 169 h 515"/>
                  <a:gd name="T2" fmla="*/ 734 w 2258"/>
                  <a:gd name="T3" fmla="*/ 169 h 515"/>
                  <a:gd name="T4" fmla="*/ 1801 w 2258"/>
                  <a:gd name="T5" fmla="*/ 169 h 515"/>
                  <a:gd name="T6" fmla="*/ 1907 w 2258"/>
                  <a:gd name="T7" fmla="*/ 62 h 515"/>
                  <a:gd name="T8" fmla="*/ 1889 w 2258"/>
                  <a:gd name="T9" fmla="*/ 3 h 515"/>
                  <a:gd name="T10" fmla="*/ 1887 w 2258"/>
                  <a:gd name="T11" fmla="*/ 0 h 515"/>
                  <a:gd name="T12" fmla="*/ 1891 w 2258"/>
                  <a:gd name="T13" fmla="*/ 6 h 515"/>
                  <a:gd name="T14" fmla="*/ 2079 w 2258"/>
                  <a:gd name="T15" fmla="*/ 515 h 515"/>
                  <a:gd name="T16" fmla="*/ 2072 w 2258"/>
                  <a:gd name="T17" fmla="*/ 515 h 515"/>
                  <a:gd name="T18" fmla="*/ 132 w 2258"/>
                  <a:gd name="T19" fmla="*/ 515 h 515"/>
                  <a:gd name="T20" fmla="*/ 0 w 2258"/>
                  <a:gd name="T21" fmla="*/ 383 h 515"/>
                  <a:gd name="T22" fmla="*/ 23 w 2258"/>
                  <a:gd name="T23" fmla="*/ 308 h 515"/>
                  <a:gd name="T24" fmla="*/ 192 w 2258"/>
                  <a:gd name="T25" fmla="*/ 25 h 515"/>
                  <a:gd name="T26" fmla="*/ 192 w 2258"/>
                  <a:gd name="T27" fmla="*/ 30 h 515"/>
                  <a:gd name="T28" fmla="*/ 717 w 2258"/>
                  <a:gd name="T29" fmla="*/ 167 h 515"/>
                  <a:gd name="T30" fmla="*/ 730 w 2258"/>
                  <a:gd name="T31" fmla="*/ 169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8" h="515">
                    <a:moveTo>
                      <a:pt x="730" y="169"/>
                    </a:moveTo>
                    <a:cubicBezTo>
                      <a:pt x="731" y="169"/>
                      <a:pt x="733" y="169"/>
                      <a:pt x="734" y="169"/>
                    </a:cubicBezTo>
                    <a:cubicBezTo>
                      <a:pt x="1801" y="169"/>
                      <a:pt x="1801" y="169"/>
                      <a:pt x="1801" y="169"/>
                    </a:cubicBezTo>
                    <a:cubicBezTo>
                      <a:pt x="1859" y="169"/>
                      <a:pt x="1907" y="121"/>
                      <a:pt x="1907" y="62"/>
                    </a:cubicBezTo>
                    <a:cubicBezTo>
                      <a:pt x="1907" y="40"/>
                      <a:pt x="1900" y="20"/>
                      <a:pt x="1889" y="3"/>
                    </a:cubicBezTo>
                    <a:cubicBezTo>
                      <a:pt x="1887" y="0"/>
                      <a:pt x="1887" y="0"/>
                      <a:pt x="1887" y="0"/>
                    </a:cubicBezTo>
                    <a:cubicBezTo>
                      <a:pt x="1891" y="6"/>
                      <a:pt x="1891" y="6"/>
                      <a:pt x="1891" y="6"/>
                    </a:cubicBezTo>
                    <a:cubicBezTo>
                      <a:pt x="1891" y="6"/>
                      <a:pt x="2258" y="495"/>
                      <a:pt x="2079" y="515"/>
                    </a:cubicBezTo>
                    <a:cubicBezTo>
                      <a:pt x="2072" y="515"/>
                      <a:pt x="2072" y="515"/>
                      <a:pt x="2072" y="515"/>
                    </a:cubicBezTo>
                    <a:cubicBezTo>
                      <a:pt x="132" y="515"/>
                      <a:pt x="132" y="515"/>
                      <a:pt x="132" y="515"/>
                    </a:cubicBezTo>
                    <a:cubicBezTo>
                      <a:pt x="59" y="515"/>
                      <a:pt x="0" y="456"/>
                      <a:pt x="0" y="383"/>
                    </a:cubicBezTo>
                    <a:cubicBezTo>
                      <a:pt x="0" y="355"/>
                      <a:pt x="8" y="329"/>
                      <a:pt x="23" y="308"/>
                    </a:cubicBezTo>
                    <a:cubicBezTo>
                      <a:pt x="192" y="25"/>
                      <a:pt x="192" y="25"/>
                      <a:pt x="192" y="25"/>
                    </a:cubicBezTo>
                    <a:cubicBezTo>
                      <a:pt x="192" y="30"/>
                      <a:pt x="192" y="30"/>
                      <a:pt x="192" y="30"/>
                    </a:cubicBezTo>
                    <a:cubicBezTo>
                      <a:pt x="106" y="188"/>
                      <a:pt x="717" y="167"/>
                      <a:pt x="717" y="167"/>
                    </a:cubicBezTo>
                    <a:lnTo>
                      <a:pt x="730" y="169"/>
                    </a:lnTo>
                    <a:close/>
                  </a:path>
                </a:pathLst>
              </a:custGeom>
              <a:grpFill/>
              <a:ln w="19050" cap="flat">
                <a:solidFill>
                  <a:schemeClr val="bg1"/>
                </a:solidFill>
                <a:prstDash val="solid"/>
                <a:miter lim="800000"/>
                <a:headEnd/>
                <a:tailEnd/>
              </a:ln>
              <a:effectLst>
                <a:innerShdw blurRad="368300" dist="304800" dir="21540000">
                  <a:prstClr val="black">
                    <a:alpha val="24000"/>
                  </a:prstClr>
                </a:inn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78" name="Rectangle 77">
                <a:extLst>
                  <a:ext uri="{FF2B5EF4-FFF2-40B4-BE49-F238E27FC236}">
                    <a16:creationId xmlns:a16="http://schemas.microsoft.com/office/drawing/2014/main" id="{9FA65B93-80C5-45DF-0225-7D0AD4D507F5}"/>
                  </a:ext>
                </a:extLst>
              </p:cNvPr>
              <p:cNvSpPr/>
              <p:nvPr/>
            </p:nvSpPr>
            <p:spPr bwMode="auto">
              <a:xfrm>
                <a:off x="5075035" y="5280119"/>
                <a:ext cx="1551706" cy="215444"/>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0" cap="none" spc="200" normalizeH="0" baseline="0" noProof="0">
                    <a:ln>
                      <a:noFill/>
                    </a:ln>
                    <a:solidFill>
                      <a:srgbClr val="000000">
                        <a:lumMod val="50000"/>
                        <a:lumOff val="50000"/>
                      </a:srgbClr>
                    </a:solidFill>
                    <a:effectLst/>
                    <a:uLnTx/>
                    <a:uFillTx/>
                    <a:latin typeface="Segoe UI Semibold"/>
                    <a:ea typeface="Segoe UI" pitchFamily="34" charset="0"/>
                    <a:cs typeface="Segoe UI" pitchFamily="34" charset="0"/>
                  </a:rPr>
                  <a:t>Our Customers</a:t>
                </a:r>
              </a:p>
            </p:txBody>
          </p:sp>
        </p:grpSp>
        <p:sp>
          <p:nvSpPr>
            <p:cNvPr id="75" name="Oval 74">
              <a:extLst>
                <a:ext uri="{FF2B5EF4-FFF2-40B4-BE49-F238E27FC236}">
                  <a16:creationId xmlns:a16="http://schemas.microsoft.com/office/drawing/2014/main" id="{11517BC7-57BE-4660-6308-AA496CCFD317}"/>
                </a:ext>
              </a:extLst>
            </p:cNvPr>
            <p:cNvSpPr/>
            <p:nvPr/>
          </p:nvSpPr>
          <p:spPr>
            <a:xfrm>
              <a:off x="699247" y="2438723"/>
              <a:ext cx="1250576" cy="1250576"/>
            </a:xfrm>
            <a:prstGeom prst="ellipse">
              <a:avLst/>
            </a:prstGeom>
            <a:solidFill>
              <a:srgbClr val="5CC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Arial" panose="020B0604020202020204"/>
                <a:ea typeface="+mn-ea"/>
                <a:cs typeface="+mn-cs"/>
              </a:endParaRPr>
            </a:p>
          </p:txBody>
        </p:sp>
        <p:pic>
          <p:nvPicPr>
            <p:cNvPr id="76" name="Graphic 75">
              <a:extLst>
                <a:ext uri="{FF2B5EF4-FFF2-40B4-BE49-F238E27FC236}">
                  <a16:creationId xmlns:a16="http://schemas.microsoft.com/office/drawing/2014/main" id="{35E68690-E3B6-424C-1763-1886B9DC23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5021" y="2794497"/>
              <a:ext cx="539028" cy="539028"/>
            </a:xfrm>
            <a:prstGeom prst="rect">
              <a:avLst/>
            </a:prstGeom>
          </p:spPr>
        </p:pic>
      </p:grpSp>
      <p:pic>
        <p:nvPicPr>
          <p:cNvPr id="6" name="Picture 5">
            <a:extLst>
              <a:ext uri="{FF2B5EF4-FFF2-40B4-BE49-F238E27FC236}">
                <a16:creationId xmlns:a16="http://schemas.microsoft.com/office/drawing/2014/main" id="{3526CB96-5E58-F830-6F0D-A5249F382195}"/>
              </a:ext>
            </a:extLst>
          </p:cNvPr>
          <p:cNvPicPr>
            <a:picLocks noChangeAspect="1"/>
          </p:cNvPicPr>
          <p:nvPr/>
        </p:nvPicPr>
        <p:blipFill>
          <a:blip r:embed="rId8"/>
          <a:stretch>
            <a:fillRect/>
          </a:stretch>
        </p:blipFill>
        <p:spPr>
          <a:xfrm>
            <a:off x="1104930" y="5445503"/>
            <a:ext cx="1199519" cy="612000"/>
          </a:xfrm>
          <a:prstGeom prst="rect">
            <a:avLst/>
          </a:prstGeom>
        </p:spPr>
      </p:pic>
    </p:spTree>
    <p:extLst>
      <p:ext uri="{BB962C8B-B14F-4D97-AF65-F5344CB8AC3E}">
        <p14:creationId xmlns:p14="http://schemas.microsoft.com/office/powerpoint/2010/main" val="2632502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937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7">
            <a:extLst>
              <a:ext uri="{FF2B5EF4-FFF2-40B4-BE49-F238E27FC236}">
                <a16:creationId xmlns:a16="http://schemas.microsoft.com/office/drawing/2014/main" id="{7A1F57B8-356A-F1CA-EF13-6B03ED82951C}"/>
              </a:ext>
            </a:extLst>
          </p:cNvPr>
          <p:cNvSpPr>
            <a:spLocks noGrp="1"/>
          </p:cNvSpPr>
          <p:nvPr>
            <p:ph type="title"/>
          </p:nvPr>
        </p:nvSpPr>
        <p:spPr>
          <a:xfrm>
            <a:off x="838200" y="365125"/>
            <a:ext cx="7207710" cy="1325563"/>
          </a:xfrm>
        </p:spPr>
        <p:txBody>
          <a:bodyPr/>
          <a:lstStyle/>
          <a:p>
            <a:r>
              <a:rPr lang="en-US"/>
              <a:t>Trends</a:t>
            </a:r>
            <a:endParaRPr lang="nl-NL"/>
          </a:p>
        </p:txBody>
      </p:sp>
      <p:sp>
        <p:nvSpPr>
          <p:cNvPr id="19" name="Tijdelijke aanduiding voor inhoud 18">
            <a:extLst>
              <a:ext uri="{FF2B5EF4-FFF2-40B4-BE49-F238E27FC236}">
                <a16:creationId xmlns:a16="http://schemas.microsoft.com/office/drawing/2014/main" id="{9416C5C9-1DF8-FD56-7B7C-781D9239E096}"/>
              </a:ext>
            </a:extLst>
          </p:cNvPr>
          <p:cNvSpPr>
            <a:spLocks noGrp="1"/>
          </p:cNvSpPr>
          <p:nvPr>
            <p:ph idx="1"/>
          </p:nvPr>
        </p:nvSpPr>
        <p:spPr>
          <a:xfrm>
            <a:off x="838200" y="1899920"/>
            <a:ext cx="7677500" cy="2061680"/>
          </a:xfrm>
        </p:spPr>
        <p:txBody>
          <a:bodyPr/>
          <a:lstStyle/>
          <a:p>
            <a:pPr marL="285750" indent="-285750">
              <a:buFont typeface="Arial" panose="020B0604020202020204" pitchFamily="34" charset="0"/>
              <a:buChar char="•"/>
            </a:pPr>
            <a:r>
              <a:rPr lang="nl-NL" err="1"/>
              <a:t>Edge</a:t>
            </a:r>
            <a:r>
              <a:rPr lang="nl-NL"/>
              <a:t> Computing</a:t>
            </a:r>
          </a:p>
          <a:p>
            <a:pPr marL="285750" indent="-285750">
              <a:buFont typeface="Arial" panose="020B0604020202020204" pitchFamily="34" charset="0"/>
              <a:buChar char="•"/>
            </a:pPr>
            <a:r>
              <a:rPr lang="nl-NL"/>
              <a:t>Data Storage </a:t>
            </a:r>
            <a:r>
              <a:rPr lang="nl-NL" err="1"/>
              <a:t>Capabilities</a:t>
            </a:r>
            <a:endParaRPr lang="nl-NL"/>
          </a:p>
          <a:p>
            <a:pPr marL="285750" indent="-285750">
              <a:buFont typeface="Arial" panose="020B0604020202020204" pitchFamily="34" charset="0"/>
              <a:buChar char="•"/>
            </a:pPr>
            <a:r>
              <a:rPr lang="nl-NL"/>
              <a:t>Disaster Recovery</a:t>
            </a:r>
          </a:p>
          <a:p>
            <a:pPr marL="285750" indent="-285750">
              <a:buFont typeface="Arial" panose="020B0604020202020204" pitchFamily="34" charset="0"/>
              <a:buChar char="•"/>
            </a:pPr>
            <a:r>
              <a:rPr lang="nl-NL"/>
              <a:t>Cloud Connect</a:t>
            </a:r>
          </a:p>
          <a:p>
            <a:pPr marL="285750" indent="-285750">
              <a:buFont typeface="Arial" panose="020B0604020202020204" pitchFamily="34" charset="0"/>
              <a:buChar char="•"/>
            </a:pPr>
            <a:r>
              <a:rPr lang="nl-NL"/>
              <a:t>Cloud </a:t>
            </a:r>
            <a:r>
              <a:rPr lang="nl-NL" err="1"/>
              <a:t>Optimization</a:t>
            </a:r>
            <a:endParaRPr lang="nl-NL"/>
          </a:p>
          <a:p>
            <a:pPr marL="285750" indent="-285750">
              <a:buFont typeface="Arial" panose="020B0604020202020204" pitchFamily="34" charset="0"/>
              <a:buChar char="•"/>
            </a:pPr>
            <a:endParaRPr lang="nl-NL"/>
          </a:p>
          <a:p>
            <a:endParaRPr lang="nl-NL"/>
          </a:p>
        </p:txBody>
      </p:sp>
      <p:sp>
        <p:nvSpPr>
          <p:cNvPr id="2" name="Titel 10">
            <a:extLst>
              <a:ext uri="{FF2B5EF4-FFF2-40B4-BE49-F238E27FC236}">
                <a16:creationId xmlns:a16="http://schemas.microsoft.com/office/drawing/2014/main" id="{0847BECC-9649-461C-C920-FE12CFF7B959}"/>
              </a:ext>
            </a:extLst>
          </p:cNvPr>
          <p:cNvSpPr txBox="1">
            <a:spLocks/>
          </p:cNvSpPr>
          <p:nvPr/>
        </p:nvSpPr>
        <p:spPr>
          <a:xfrm>
            <a:off x="838200" y="3721494"/>
            <a:ext cx="720771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rgbClr val="048BEC"/>
                </a:solidFill>
                <a:latin typeface="IBM Plex Sans" panose="020B0503050203000203" pitchFamily="34" charset="0"/>
                <a:ea typeface="+mj-ea"/>
                <a:cs typeface="+mj-cs"/>
              </a:defRPr>
            </a:lvl1pPr>
          </a:lstStyle>
          <a:p>
            <a:r>
              <a:rPr lang="nl-NL"/>
              <a:t>Spreker</a:t>
            </a:r>
          </a:p>
        </p:txBody>
      </p:sp>
      <p:sp>
        <p:nvSpPr>
          <p:cNvPr id="4" name="Tijdelijke aanduiding voor inhoud 17">
            <a:extLst>
              <a:ext uri="{FF2B5EF4-FFF2-40B4-BE49-F238E27FC236}">
                <a16:creationId xmlns:a16="http://schemas.microsoft.com/office/drawing/2014/main" id="{F88A11FD-0854-D039-E0F5-96E63B57386B}"/>
              </a:ext>
            </a:extLst>
          </p:cNvPr>
          <p:cNvSpPr txBox="1">
            <a:spLocks/>
          </p:cNvSpPr>
          <p:nvPr/>
        </p:nvSpPr>
        <p:spPr>
          <a:xfrm>
            <a:off x="2343336" y="5539270"/>
            <a:ext cx="2454275" cy="9536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Jory van Dam, CTO Cloud  </a:t>
            </a:r>
          </a:p>
        </p:txBody>
      </p:sp>
      <p:pic>
        <p:nvPicPr>
          <p:cNvPr id="5" name="Afbeelding 4" descr="Afbeelding met persoon, Menselijk gezicht, kleding, person&#10;&#10;Automatisch gegenereerde beschrijving">
            <a:extLst>
              <a:ext uri="{FF2B5EF4-FFF2-40B4-BE49-F238E27FC236}">
                <a16:creationId xmlns:a16="http://schemas.microsoft.com/office/drawing/2014/main" id="{3BB5788D-078F-8EF8-8B38-543ED9488D8B}"/>
              </a:ext>
            </a:extLst>
          </p:cNvPr>
          <p:cNvPicPr>
            <a:picLocks noChangeAspect="1"/>
          </p:cNvPicPr>
          <p:nvPr/>
        </p:nvPicPr>
        <p:blipFill>
          <a:blip r:embed="rId3"/>
          <a:stretch>
            <a:fillRect/>
          </a:stretch>
        </p:blipFill>
        <p:spPr>
          <a:xfrm>
            <a:off x="932463" y="4824453"/>
            <a:ext cx="1337158" cy="1429634"/>
          </a:xfrm>
          <a:prstGeom prst="rect">
            <a:avLst/>
          </a:prstGeom>
        </p:spPr>
      </p:pic>
    </p:spTree>
    <p:extLst>
      <p:ext uri="{BB962C8B-B14F-4D97-AF65-F5344CB8AC3E}">
        <p14:creationId xmlns:p14="http://schemas.microsoft.com/office/powerpoint/2010/main" val="3024384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1DF6150-5A38-3817-AB88-8115C16C4AB6}"/>
              </a:ext>
            </a:extLst>
          </p:cNvPr>
          <p:cNvPicPr>
            <a:picLocks noChangeAspect="1"/>
          </p:cNvPicPr>
          <p:nvPr/>
        </p:nvPicPr>
        <p:blipFill>
          <a:blip r:embed="rId3"/>
          <a:stretch>
            <a:fillRect/>
          </a:stretch>
        </p:blipFill>
        <p:spPr>
          <a:xfrm>
            <a:off x="3741757" y="3486156"/>
            <a:ext cx="4874525" cy="3600000"/>
          </a:xfrm>
          <a:prstGeom prst="rect">
            <a:avLst/>
          </a:prstGeom>
        </p:spPr>
      </p:pic>
      <p:pic>
        <p:nvPicPr>
          <p:cNvPr id="14" name="Picture 13">
            <a:extLst>
              <a:ext uri="{FF2B5EF4-FFF2-40B4-BE49-F238E27FC236}">
                <a16:creationId xmlns:a16="http://schemas.microsoft.com/office/drawing/2014/main" id="{0DD94F2F-9475-EF73-7EB3-6EBEE59DCC88}"/>
              </a:ext>
            </a:extLst>
          </p:cNvPr>
          <p:cNvPicPr>
            <a:picLocks noChangeAspect="1"/>
          </p:cNvPicPr>
          <p:nvPr/>
        </p:nvPicPr>
        <p:blipFill>
          <a:blip r:embed="rId4"/>
          <a:stretch>
            <a:fillRect/>
          </a:stretch>
        </p:blipFill>
        <p:spPr>
          <a:xfrm>
            <a:off x="6759204" y="430688"/>
            <a:ext cx="1286706" cy="1260000"/>
          </a:xfrm>
          <a:prstGeom prst="rect">
            <a:avLst/>
          </a:prstGeom>
        </p:spPr>
      </p:pic>
      <p:sp>
        <p:nvSpPr>
          <p:cNvPr id="15" name="Title 1">
            <a:extLst>
              <a:ext uri="{FF2B5EF4-FFF2-40B4-BE49-F238E27FC236}">
                <a16:creationId xmlns:a16="http://schemas.microsoft.com/office/drawing/2014/main" id="{C6780A3E-DC56-9897-1F44-4AF9725371F5}"/>
              </a:ext>
            </a:extLst>
          </p:cNvPr>
          <p:cNvSpPr>
            <a:spLocks noGrp="1"/>
          </p:cNvSpPr>
          <p:nvPr>
            <p:ph type="title"/>
          </p:nvPr>
        </p:nvSpPr>
        <p:spPr>
          <a:xfrm>
            <a:off x="838200" y="365125"/>
            <a:ext cx="7207710" cy="1325563"/>
          </a:xfrm>
        </p:spPr>
        <p:txBody>
          <a:bodyPr/>
          <a:lstStyle/>
          <a:p>
            <a:r>
              <a:rPr lang="en-US"/>
              <a:t>Van Nelle </a:t>
            </a:r>
            <a:r>
              <a:rPr lang="en-US" err="1"/>
              <a:t>Fabriek</a:t>
            </a:r>
            <a:endParaRPr lang="nl-NL"/>
          </a:p>
        </p:txBody>
      </p:sp>
      <p:pic>
        <p:nvPicPr>
          <p:cNvPr id="1026" name="Picture 2" descr="Unesco | Werelderfgoed">
            <a:extLst>
              <a:ext uri="{FF2B5EF4-FFF2-40B4-BE49-F238E27FC236}">
                <a16:creationId xmlns:a16="http://schemas.microsoft.com/office/drawing/2014/main" id="{C5859776-4F1E-0C12-3F2E-FE66087EF3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4200" y="5886000"/>
            <a:ext cx="1735709" cy="972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ew AMS-IX PoPs in Naaldwijk and Rotterdam are live! | AMS-IX Bay Area">
            <a:extLst>
              <a:ext uri="{FF2B5EF4-FFF2-40B4-BE49-F238E27FC236}">
                <a16:creationId xmlns:a16="http://schemas.microsoft.com/office/drawing/2014/main" id="{45790C0D-8347-CAF8-4693-51311F8F70E2}"/>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a:stretch>
            <a:fillRect/>
          </a:stretch>
        </p:blipFill>
        <p:spPr bwMode="auto">
          <a:xfrm>
            <a:off x="813" y="-1"/>
            <a:ext cx="8615469" cy="78970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6247FF-DF85-C572-842A-71BE6F2602A5}"/>
              </a:ext>
            </a:extLst>
          </p:cNvPr>
          <p:cNvSpPr txBox="1"/>
          <p:nvPr/>
        </p:nvSpPr>
        <p:spPr>
          <a:xfrm>
            <a:off x="777872" y="2686504"/>
            <a:ext cx="4374916" cy="2203680"/>
          </a:xfrm>
          <a:prstGeom prst="rect">
            <a:avLst/>
          </a:prstGeom>
          <a:noFill/>
        </p:spPr>
        <p:txBody>
          <a:bodyPr wrap="none" rtlCol="0">
            <a:spAutoFit/>
          </a:bodyPr>
          <a:lstStyle/>
          <a:p>
            <a:pPr marL="285750" indent="-228600">
              <a:lnSpc>
                <a:spcPct val="90000"/>
              </a:lnSpc>
              <a:spcAft>
                <a:spcPts val="600"/>
              </a:spcAft>
              <a:buFont typeface="Arial" panose="020B0604020202020204" pitchFamily="34" charset="0"/>
              <a:buChar char="•"/>
            </a:pPr>
            <a:r>
              <a:rPr lang="en-US" sz="1400">
                <a:latin typeface="IBM Plex Sans" panose="020B0503050203000203" pitchFamily="34" charset="0"/>
              </a:rPr>
              <a:t>800.000 m3 gas </a:t>
            </a:r>
            <a:r>
              <a:rPr lang="en-US" sz="1400" err="1">
                <a:latin typeface="IBM Plex Sans" panose="020B0503050203000203" pitchFamily="34" charset="0"/>
              </a:rPr>
              <a:t>besparing</a:t>
            </a:r>
            <a:r>
              <a:rPr lang="en-US" sz="1400">
                <a:latin typeface="IBM Plex Sans" panose="020B0503050203000203" pitchFamily="34" charset="0"/>
              </a:rPr>
              <a:t> </a:t>
            </a:r>
          </a:p>
          <a:p>
            <a:pPr marL="57150">
              <a:lnSpc>
                <a:spcPct val="90000"/>
              </a:lnSpc>
              <a:spcAft>
                <a:spcPts val="600"/>
              </a:spcAft>
            </a:pPr>
            <a:r>
              <a:rPr lang="en-US" sz="1400">
                <a:latin typeface="IBM Plex Sans" panose="020B0503050203000203" pitchFamily="34" charset="0"/>
              </a:rPr>
              <a:t>    (80% van het </a:t>
            </a:r>
            <a:r>
              <a:rPr lang="en-US" sz="1400" err="1">
                <a:latin typeface="IBM Plex Sans" panose="020B0503050203000203" pitchFamily="34" charset="0"/>
              </a:rPr>
              <a:t>jaarlijkse</a:t>
            </a:r>
            <a:r>
              <a:rPr lang="en-US" sz="1400">
                <a:latin typeface="IBM Plex Sans" panose="020B0503050203000203" pitchFamily="34" charset="0"/>
              </a:rPr>
              <a:t> </a:t>
            </a:r>
            <a:r>
              <a:rPr lang="en-US" sz="1400" err="1">
                <a:latin typeface="IBM Plex Sans" panose="020B0503050203000203" pitchFamily="34" charset="0"/>
              </a:rPr>
              <a:t>verbruik</a:t>
            </a:r>
            <a:r>
              <a:rPr lang="en-US" sz="1400">
                <a:latin typeface="IBM Plex Sans" panose="020B0503050203000203" pitchFamily="34" charset="0"/>
              </a:rPr>
              <a:t>)</a:t>
            </a:r>
          </a:p>
          <a:p>
            <a:pPr marL="285750" indent="-228600">
              <a:lnSpc>
                <a:spcPct val="90000"/>
              </a:lnSpc>
              <a:spcAft>
                <a:spcPts val="600"/>
              </a:spcAft>
              <a:buFont typeface="Arial" panose="020B0604020202020204" pitchFamily="34" charset="0"/>
              <a:buChar char="•"/>
            </a:pPr>
            <a:endParaRPr lang="en-US" sz="1400">
              <a:latin typeface="IBM Plex Sans" panose="020B0503050203000203" pitchFamily="34" charset="0"/>
            </a:endParaRPr>
          </a:p>
          <a:p>
            <a:pPr marL="285750" indent="-228600">
              <a:lnSpc>
                <a:spcPct val="90000"/>
              </a:lnSpc>
              <a:spcAft>
                <a:spcPts val="600"/>
              </a:spcAft>
              <a:buFont typeface="Arial" panose="020B0604020202020204" pitchFamily="34" charset="0"/>
              <a:buChar char="•"/>
            </a:pPr>
            <a:r>
              <a:rPr lang="en-US" sz="1400">
                <a:latin typeface="IBM Plex Sans" panose="020B0503050203000203" pitchFamily="34" charset="0"/>
              </a:rPr>
              <a:t>Minder </a:t>
            </a:r>
            <a:r>
              <a:rPr lang="en-US" sz="1400" err="1">
                <a:latin typeface="IBM Plex Sans" panose="020B0503050203000203" pitchFamily="34" charset="0"/>
              </a:rPr>
              <a:t>energie</a:t>
            </a:r>
            <a:r>
              <a:rPr lang="en-US" sz="1400">
                <a:latin typeface="IBM Plex Sans" panose="020B0503050203000203" pitchFamily="34" charset="0"/>
              </a:rPr>
              <a:t> </a:t>
            </a:r>
            <a:r>
              <a:rPr lang="en-US" sz="1400" err="1">
                <a:latin typeface="IBM Plex Sans" panose="020B0503050203000203" pitchFamily="34" charset="0"/>
              </a:rPr>
              <a:t>benodigd</a:t>
            </a:r>
            <a:r>
              <a:rPr lang="en-US" sz="1400">
                <a:latin typeface="IBM Plex Sans" panose="020B0503050203000203" pitchFamily="34" charset="0"/>
              </a:rPr>
              <a:t> </a:t>
            </a:r>
            <a:r>
              <a:rPr lang="en-US" sz="1400" err="1">
                <a:latin typeface="IBM Plex Sans" panose="020B0503050203000203" pitchFamily="34" charset="0"/>
              </a:rPr>
              <a:t>voor</a:t>
            </a:r>
            <a:r>
              <a:rPr lang="en-US" sz="1400">
                <a:latin typeface="IBM Plex Sans" panose="020B0503050203000203" pitchFamily="34" charset="0"/>
              </a:rPr>
              <a:t> </a:t>
            </a:r>
            <a:r>
              <a:rPr lang="en-US" sz="1400" err="1">
                <a:latin typeface="IBM Plex Sans" panose="020B0503050203000203" pitchFamily="34" charset="0"/>
              </a:rPr>
              <a:t>koeling</a:t>
            </a:r>
            <a:r>
              <a:rPr lang="en-US" sz="1400">
                <a:latin typeface="IBM Plex Sans" panose="020B0503050203000203" pitchFamily="34" charset="0"/>
              </a:rPr>
              <a:t>: </a:t>
            </a:r>
          </a:p>
          <a:p>
            <a:pPr marL="57150">
              <a:lnSpc>
                <a:spcPct val="90000"/>
              </a:lnSpc>
              <a:spcAft>
                <a:spcPts val="600"/>
              </a:spcAft>
            </a:pPr>
            <a:r>
              <a:rPr lang="en-US" sz="1400">
                <a:latin typeface="IBM Plex Sans" panose="020B0503050203000203" pitchFamily="34" charset="0"/>
              </a:rPr>
              <a:t>      PUE van 1.35 </a:t>
            </a:r>
            <a:r>
              <a:rPr lang="en-US" sz="1400" err="1">
                <a:latin typeface="IBM Plex Sans" panose="020B0503050203000203" pitchFamily="34" charset="0"/>
              </a:rPr>
              <a:t>naar</a:t>
            </a:r>
            <a:r>
              <a:rPr lang="en-US" sz="1400">
                <a:latin typeface="IBM Plex Sans" panose="020B0503050203000203" pitchFamily="34" charset="0"/>
              </a:rPr>
              <a:t> 1.15 = 2.5 </a:t>
            </a:r>
            <a:r>
              <a:rPr lang="en-US" sz="1400" err="1">
                <a:latin typeface="IBM Plex Sans" panose="020B0503050203000203" pitchFamily="34" charset="0"/>
              </a:rPr>
              <a:t>mio</a:t>
            </a:r>
            <a:r>
              <a:rPr lang="en-US" sz="1400">
                <a:latin typeface="IBM Plex Sans" panose="020B0503050203000203" pitchFamily="34" charset="0"/>
              </a:rPr>
              <a:t> kWh </a:t>
            </a:r>
            <a:r>
              <a:rPr lang="en-US" sz="1400" err="1">
                <a:latin typeface="IBM Plex Sans" panose="020B0503050203000203" pitchFamily="34" charset="0"/>
              </a:rPr>
              <a:t>reductie</a:t>
            </a:r>
            <a:endParaRPr lang="en-US" sz="1400">
              <a:latin typeface="IBM Plex Sans" panose="020B0503050203000203" pitchFamily="34" charset="0"/>
            </a:endParaRPr>
          </a:p>
          <a:p>
            <a:pPr marL="57150">
              <a:lnSpc>
                <a:spcPct val="90000"/>
              </a:lnSpc>
              <a:spcAft>
                <a:spcPts val="600"/>
              </a:spcAft>
            </a:pPr>
            <a:endParaRPr lang="en-US" sz="1400">
              <a:latin typeface="IBM Plex Sans" panose="020B0503050203000203" pitchFamily="34" charset="0"/>
            </a:endParaRPr>
          </a:p>
          <a:p>
            <a:pPr marL="57150">
              <a:lnSpc>
                <a:spcPct val="90000"/>
              </a:lnSpc>
              <a:spcAft>
                <a:spcPts val="600"/>
              </a:spcAft>
            </a:pPr>
            <a:endParaRPr lang="en-US" sz="1400">
              <a:latin typeface="IBM Plex Sans" panose="020B0503050203000203" pitchFamily="34" charset="0"/>
            </a:endParaRPr>
          </a:p>
          <a:p>
            <a:endParaRPr lang="nl-NL" sz="1400"/>
          </a:p>
        </p:txBody>
      </p:sp>
    </p:spTree>
    <p:extLst>
      <p:ext uri="{BB962C8B-B14F-4D97-AF65-F5344CB8AC3E}">
        <p14:creationId xmlns:p14="http://schemas.microsoft.com/office/powerpoint/2010/main" val="2500041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D9F66BC-92BB-0C95-7C34-6F8091FA23CF}"/>
              </a:ext>
            </a:extLst>
          </p:cNvPr>
          <p:cNvPicPr>
            <a:picLocks noChangeAspect="1"/>
          </p:cNvPicPr>
          <p:nvPr/>
        </p:nvPicPr>
        <p:blipFill>
          <a:blip r:embed="rId3">
            <a:alphaModFix amt="35000"/>
          </a:blip>
          <a:stretch>
            <a:fillRect/>
          </a:stretch>
        </p:blipFill>
        <p:spPr>
          <a:xfrm>
            <a:off x="-69450" y="0"/>
            <a:ext cx="8681514" cy="6858000"/>
          </a:xfrm>
          <a:prstGeom prst="rect">
            <a:avLst/>
          </a:prstGeom>
        </p:spPr>
      </p:pic>
      <p:pic>
        <p:nvPicPr>
          <p:cNvPr id="13" name="Picture 12">
            <a:extLst>
              <a:ext uri="{FF2B5EF4-FFF2-40B4-BE49-F238E27FC236}">
                <a16:creationId xmlns:a16="http://schemas.microsoft.com/office/drawing/2014/main" id="{BAA1215F-69FC-CFC8-C02A-9264EB1BDB8A}"/>
              </a:ext>
            </a:extLst>
          </p:cNvPr>
          <p:cNvPicPr>
            <a:picLocks noChangeAspect="1"/>
          </p:cNvPicPr>
          <p:nvPr/>
        </p:nvPicPr>
        <p:blipFill>
          <a:blip r:embed="rId4"/>
          <a:stretch>
            <a:fillRect/>
          </a:stretch>
        </p:blipFill>
        <p:spPr>
          <a:xfrm>
            <a:off x="174661" y="3031648"/>
            <a:ext cx="2321007" cy="2808000"/>
          </a:xfrm>
          <a:prstGeom prst="rect">
            <a:avLst/>
          </a:prstGeom>
        </p:spPr>
      </p:pic>
      <p:pic>
        <p:nvPicPr>
          <p:cNvPr id="17" name="Picture 16">
            <a:extLst>
              <a:ext uri="{FF2B5EF4-FFF2-40B4-BE49-F238E27FC236}">
                <a16:creationId xmlns:a16="http://schemas.microsoft.com/office/drawing/2014/main" id="{DCC20F8A-C29A-FF86-B587-C8F2307C7D26}"/>
              </a:ext>
            </a:extLst>
          </p:cNvPr>
          <p:cNvPicPr>
            <a:picLocks noChangeAspect="1"/>
          </p:cNvPicPr>
          <p:nvPr/>
        </p:nvPicPr>
        <p:blipFill>
          <a:blip r:embed="rId5"/>
          <a:stretch>
            <a:fillRect/>
          </a:stretch>
        </p:blipFill>
        <p:spPr>
          <a:xfrm>
            <a:off x="4114349" y="5582794"/>
            <a:ext cx="3953509" cy="792000"/>
          </a:xfrm>
          <a:prstGeom prst="rect">
            <a:avLst/>
          </a:prstGeom>
        </p:spPr>
      </p:pic>
      <p:grpSp>
        <p:nvGrpSpPr>
          <p:cNvPr id="23" name="Group 22">
            <a:extLst>
              <a:ext uri="{FF2B5EF4-FFF2-40B4-BE49-F238E27FC236}">
                <a16:creationId xmlns:a16="http://schemas.microsoft.com/office/drawing/2014/main" id="{776E0206-4ECB-A70D-B54E-F2371DFB7B2C}"/>
              </a:ext>
            </a:extLst>
          </p:cNvPr>
          <p:cNvGrpSpPr>
            <a:grpSpLocks noChangeAspect="1"/>
          </p:cNvGrpSpPr>
          <p:nvPr/>
        </p:nvGrpSpPr>
        <p:grpSpPr>
          <a:xfrm>
            <a:off x="5819602" y="1368741"/>
            <a:ext cx="2509385" cy="2268000"/>
            <a:chOff x="5389766" y="1652470"/>
            <a:chExt cx="2907700" cy="2628000"/>
          </a:xfrm>
        </p:grpSpPr>
        <p:pic>
          <p:nvPicPr>
            <p:cNvPr id="21" name="Picture 20">
              <a:extLst>
                <a:ext uri="{FF2B5EF4-FFF2-40B4-BE49-F238E27FC236}">
                  <a16:creationId xmlns:a16="http://schemas.microsoft.com/office/drawing/2014/main" id="{04A417AD-7EE3-80D2-262F-36BD7AD8C7FE}"/>
                </a:ext>
              </a:extLst>
            </p:cNvPr>
            <p:cNvPicPr>
              <a:picLocks noChangeAspect="1"/>
            </p:cNvPicPr>
            <p:nvPr/>
          </p:nvPicPr>
          <p:blipFill>
            <a:blip r:embed="rId6"/>
            <a:stretch>
              <a:fillRect/>
            </a:stretch>
          </p:blipFill>
          <p:spPr>
            <a:xfrm>
              <a:off x="5389766" y="1652470"/>
              <a:ext cx="2907700" cy="2628000"/>
            </a:xfrm>
            <a:prstGeom prst="rect">
              <a:avLst/>
            </a:prstGeom>
          </p:spPr>
        </p:pic>
        <p:sp>
          <p:nvSpPr>
            <p:cNvPr id="22" name="TextBox 21">
              <a:extLst>
                <a:ext uri="{FF2B5EF4-FFF2-40B4-BE49-F238E27FC236}">
                  <a16:creationId xmlns:a16="http://schemas.microsoft.com/office/drawing/2014/main" id="{93482A0D-E5F8-7D0B-4F20-381E516EE8E6}"/>
                </a:ext>
              </a:extLst>
            </p:cNvPr>
            <p:cNvSpPr txBox="1"/>
            <p:nvPr/>
          </p:nvSpPr>
          <p:spPr>
            <a:xfrm>
              <a:off x="5781403" y="2286879"/>
              <a:ext cx="2229129" cy="1600438"/>
            </a:xfrm>
            <a:prstGeom prst="rect">
              <a:avLst/>
            </a:prstGeom>
            <a:noFill/>
          </p:spPr>
          <p:txBody>
            <a:bodyPr wrap="square" rtlCol="0">
              <a:spAutoFit/>
            </a:bodyPr>
            <a:lstStyle/>
            <a:p>
              <a:r>
                <a:rPr lang="en-US" sz="1400">
                  <a:solidFill>
                    <a:srgbClr val="0D99FE"/>
                  </a:solidFill>
                  <a:latin typeface="IBM Plex Sans" panose="020B0503050203000203" pitchFamily="34" charset="0"/>
                </a:rPr>
                <a:t>Rotterdam could be for Amsterdam and NL what Slough is for London, Dusseldorf is for Frankfurt and Marseille is for Paris.” [source: NL-IX]</a:t>
              </a:r>
              <a:endParaRPr lang="nl-NL" sz="1400">
                <a:solidFill>
                  <a:srgbClr val="0D99FE"/>
                </a:solidFill>
                <a:latin typeface="IBM Plex Sans" panose="020B0503050203000203" pitchFamily="34" charset="0"/>
              </a:endParaRPr>
            </a:p>
          </p:txBody>
        </p:sp>
      </p:grpSp>
      <p:sp>
        <p:nvSpPr>
          <p:cNvPr id="24" name="Title 1">
            <a:extLst>
              <a:ext uri="{FF2B5EF4-FFF2-40B4-BE49-F238E27FC236}">
                <a16:creationId xmlns:a16="http://schemas.microsoft.com/office/drawing/2014/main" id="{664A5785-CE1C-30CB-6567-91CFD1238235}"/>
              </a:ext>
            </a:extLst>
          </p:cNvPr>
          <p:cNvSpPr>
            <a:spLocks noGrp="1"/>
          </p:cNvSpPr>
          <p:nvPr>
            <p:ph type="title"/>
          </p:nvPr>
        </p:nvSpPr>
        <p:spPr>
          <a:xfrm>
            <a:off x="838200" y="365125"/>
            <a:ext cx="7207710" cy="1325563"/>
          </a:xfrm>
        </p:spPr>
        <p:txBody>
          <a:bodyPr/>
          <a:lstStyle/>
          <a:p>
            <a:r>
              <a:rPr lang="en-US" err="1"/>
              <a:t>Smartdc</a:t>
            </a:r>
            <a:endParaRPr lang="nl-NL"/>
          </a:p>
        </p:txBody>
      </p:sp>
    </p:spTree>
    <p:extLst>
      <p:ext uri="{BB962C8B-B14F-4D97-AF65-F5344CB8AC3E}">
        <p14:creationId xmlns:p14="http://schemas.microsoft.com/office/powerpoint/2010/main" val="3534737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8BCB"/>
        </a:solidFill>
        <a:effectLst/>
      </p:bgPr>
    </p:bg>
    <p:spTree>
      <p:nvGrpSpPr>
        <p:cNvPr id="1" name=""/>
        <p:cNvGrpSpPr/>
        <p:nvPr/>
      </p:nvGrpSpPr>
      <p:grpSpPr>
        <a:xfrm>
          <a:off x="0" y="0"/>
          <a:ext cx="0" cy="0"/>
          <a:chOff x="0" y="0"/>
          <a:chExt cx="0" cy="0"/>
        </a:xfrm>
      </p:grpSpPr>
      <p:sp>
        <p:nvSpPr>
          <p:cNvPr id="8" name="Titel 17">
            <a:extLst>
              <a:ext uri="{FF2B5EF4-FFF2-40B4-BE49-F238E27FC236}">
                <a16:creationId xmlns:a16="http://schemas.microsoft.com/office/drawing/2014/main" id="{F0BB8E11-5975-B8BE-E859-A5C28EDBE401}"/>
              </a:ext>
            </a:extLst>
          </p:cNvPr>
          <p:cNvSpPr txBox="1">
            <a:spLocks/>
          </p:cNvSpPr>
          <p:nvPr/>
        </p:nvSpPr>
        <p:spPr>
          <a:xfrm>
            <a:off x="838200" y="2303653"/>
            <a:ext cx="6379464" cy="25731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rgbClr val="048BEC"/>
                </a:solidFill>
                <a:latin typeface="IBM Plex Sans" panose="020B0503050203000203" pitchFamily="34" charset="0"/>
                <a:ea typeface="+mj-ea"/>
                <a:cs typeface="+mj-cs"/>
              </a:defRPr>
            </a:lvl1pPr>
          </a:lstStyle>
          <a:p>
            <a:r>
              <a:rPr lang="en-US" sz="6600" dirty="0">
                <a:solidFill>
                  <a:schemeClr val="bg1"/>
                </a:solidFill>
              </a:rPr>
              <a:t>Global</a:t>
            </a:r>
          </a:p>
          <a:p>
            <a:r>
              <a:rPr lang="en-US" sz="6600" dirty="0">
                <a:solidFill>
                  <a:schemeClr val="bg1"/>
                </a:solidFill>
              </a:rPr>
              <a:t>Trends</a:t>
            </a:r>
            <a:endParaRPr lang="nl-NL" sz="6600" dirty="0">
              <a:solidFill>
                <a:schemeClr val="bg1"/>
              </a:solidFill>
            </a:endParaRPr>
          </a:p>
        </p:txBody>
      </p:sp>
      <p:sp>
        <p:nvSpPr>
          <p:cNvPr id="9" name="Ondertitel 12">
            <a:extLst>
              <a:ext uri="{FF2B5EF4-FFF2-40B4-BE49-F238E27FC236}">
                <a16:creationId xmlns:a16="http://schemas.microsoft.com/office/drawing/2014/main" id="{10794FD6-AEEA-0EFB-E77C-A5F5EB457EBB}"/>
              </a:ext>
            </a:extLst>
          </p:cNvPr>
          <p:cNvSpPr txBox="1">
            <a:spLocks/>
          </p:cNvSpPr>
          <p:nvPr/>
        </p:nvSpPr>
        <p:spPr>
          <a:xfrm>
            <a:off x="938784" y="4971891"/>
            <a:ext cx="7086600" cy="16557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600" dirty="0">
                <a:solidFill>
                  <a:schemeClr val="bg1"/>
                </a:solidFill>
              </a:rPr>
              <a:t>VISIBILITY | COST OPTIMIZATION | </a:t>
            </a:r>
          </a:p>
          <a:p>
            <a:r>
              <a:rPr lang="nl-NL" sz="1600" dirty="0">
                <a:solidFill>
                  <a:schemeClr val="bg1"/>
                </a:solidFill>
              </a:rPr>
              <a:t>INTEGRATED SECURITY</a:t>
            </a:r>
          </a:p>
        </p:txBody>
      </p:sp>
    </p:spTree>
    <p:extLst>
      <p:ext uri="{BB962C8B-B14F-4D97-AF65-F5344CB8AC3E}">
        <p14:creationId xmlns:p14="http://schemas.microsoft.com/office/powerpoint/2010/main" val="3659928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C1467D-A738-C864-8FE3-F8DC0917A4EA}"/>
              </a:ext>
            </a:extLst>
          </p:cNvPr>
          <p:cNvSpPr>
            <a:spLocks noGrp="1"/>
          </p:cNvSpPr>
          <p:nvPr>
            <p:ph type="title"/>
          </p:nvPr>
        </p:nvSpPr>
        <p:spPr>
          <a:xfrm>
            <a:off x="838200" y="365125"/>
            <a:ext cx="7207710" cy="1325563"/>
          </a:xfrm>
        </p:spPr>
        <p:txBody>
          <a:bodyPr/>
          <a:lstStyle/>
          <a:p>
            <a:r>
              <a:rPr lang="en-US"/>
              <a:t>Edge Computing</a:t>
            </a:r>
            <a:endParaRPr lang="nl-NL"/>
          </a:p>
        </p:txBody>
      </p:sp>
      <p:pic>
        <p:nvPicPr>
          <p:cNvPr id="4" name="Picture 3">
            <a:extLst>
              <a:ext uri="{FF2B5EF4-FFF2-40B4-BE49-F238E27FC236}">
                <a16:creationId xmlns:a16="http://schemas.microsoft.com/office/drawing/2014/main" id="{18B80E54-770F-462F-1D13-26CAF32D55DD}"/>
              </a:ext>
            </a:extLst>
          </p:cNvPr>
          <p:cNvPicPr>
            <a:picLocks noChangeAspect="1"/>
          </p:cNvPicPr>
          <p:nvPr/>
        </p:nvPicPr>
        <p:blipFill>
          <a:blip r:embed="rId3"/>
          <a:stretch>
            <a:fillRect/>
          </a:stretch>
        </p:blipFill>
        <p:spPr>
          <a:xfrm>
            <a:off x="349717" y="513708"/>
            <a:ext cx="8451378" cy="6105120"/>
          </a:xfrm>
          <a:prstGeom prst="rect">
            <a:avLst/>
          </a:prstGeom>
        </p:spPr>
      </p:pic>
    </p:spTree>
    <p:extLst>
      <p:ext uri="{BB962C8B-B14F-4D97-AF65-F5344CB8AC3E}">
        <p14:creationId xmlns:p14="http://schemas.microsoft.com/office/powerpoint/2010/main" val="1111432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FC356C-E189-A4D6-E186-608595BA34D1}"/>
              </a:ext>
            </a:extLst>
          </p:cNvPr>
          <p:cNvSpPr>
            <a:spLocks noGrp="1"/>
          </p:cNvSpPr>
          <p:nvPr>
            <p:ph type="title"/>
          </p:nvPr>
        </p:nvSpPr>
        <p:spPr/>
        <p:txBody>
          <a:bodyPr/>
          <a:lstStyle/>
          <a:p>
            <a:r>
              <a:rPr lang="en-US" err="1"/>
              <a:t>Voorbeelden</a:t>
            </a:r>
            <a:r>
              <a:rPr lang="en-US"/>
              <a:t> Edge Computing</a:t>
            </a:r>
            <a:endParaRPr lang="nl-NL"/>
          </a:p>
        </p:txBody>
      </p:sp>
      <p:sp>
        <p:nvSpPr>
          <p:cNvPr id="8" name="AutoShape 6" descr="How Does Tesla Use Artificial Intelligence - Vehiclesuggest">
            <a:extLst>
              <a:ext uri="{FF2B5EF4-FFF2-40B4-BE49-F238E27FC236}">
                <a16:creationId xmlns:a16="http://schemas.microsoft.com/office/drawing/2014/main" id="{74ABDF9C-9677-9EBB-7523-ED7AE7FDC1F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9" name="Picture 8">
            <a:extLst>
              <a:ext uri="{FF2B5EF4-FFF2-40B4-BE49-F238E27FC236}">
                <a16:creationId xmlns:a16="http://schemas.microsoft.com/office/drawing/2014/main" id="{043AF99A-859E-1EAC-0279-22CD518A189E}"/>
              </a:ext>
            </a:extLst>
          </p:cNvPr>
          <p:cNvPicPr>
            <a:picLocks noChangeAspect="1"/>
          </p:cNvPicPr>
          <p:nvPr/>
        </p:nvPicPr>
        <p:blipFill>
          <a:blip r:embed="rId3"/>
          <a:stretch>
            <a:fillRect/>
          </a:stretch>
        </p:blipFill>
        <p:spPr>
          <a:xfrm>
            <a:off x="1191997" y="4194000"/>
            <a:ext cx="2136485" cy="2664000"/>
          </a:xfrm>
          <a:prstGeom prst="rect">
            <a:avLst/>
          </a:prstGeom>
          <a:effectLst>
            <a:outerShdw blurRad="50800" dist="38100" dir="5400000" algn="t" rotWithShape="0">
              <a:prstClr val="black">
                <a:alpha val="40000"/>
              </a:prstClr>
            </a:outerShdw>
          </a:effectLst>
        </p:spPr>
      </p:pic>
      <p:pic>
        <p:nvPicPr>
          <p:cNvPr id="10" name="Picture 14">
            <a:extLst>
              <a:ext uri="{FF2B5EF4-FFF2-40B4-BE49-F238E27FC236}">
                <a16:creationId xmlns:a16="http://schemas.microsoft.com/office/drawing/2014/main" id="{901014A0-93F7-8544-6F56-7ED134FB1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526" y="1938796"/>
            <a:ext cx="3737685" cy="32852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583D6E6-ED70-FAAB-02FA-CF72C86E2CF3}"/>
              </a:ext>
            </a:extLst>
          </p:cNvPr>
          <p:cNvPicPr>
            <a:picLocks noChangeAspect="1"/>
          </p:cNvPicPr>
          <p:nvPr/>
        </p:nvPicPr>
        <p:blipFill>
          <a:blip r:embed="rId5"/>
          <a:stretch>
            <a:fillRect/>
          </a:stretch>
        </p:blipFill>
        <p:spPr>
          <a:xfrm>
            <a:off x="476810" y="1772622"/>
            <a:ext cx="3566857" cy="2376000"/>
          </a:xfrm>
          <a:prstGeom prst="rect">
            <a:avLst/>
          </a:prstGeom>
        </p:spPr>
      </p:pic>
    </p:spTree>
    <p:extLst>
      <p:ext uri="{BB962C8B-B14F-4D97-AF65-F5344CB8AC3E}">
        <p14:creationId xmlns:p14="http://schemas.microsoft.com/office/powerpoint/2010/main" val="3504473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FC356C-E189-A4D6-E186-608595BA34D1}"/>
              </a:ext>
            </a:extLst>
          </p:cNvPr>
          <p:cNvSpPr>
            <a:spLocks noGrp="1"/>
          </p:cNvSpPr>
          <p:nvPr>
            <p:ph type="title"/>
          </p:nvPr>
        </p:nvSpPr>
        <p:spPr/>
        <p:txBody>
          <a:bodyPr/>
          <a:lstStyle/>
          <a:p>
            <a:pPr algn="l"/>
            <a:r>
              <a:rPr lang="nl-NL" b="0" i="0">
                <a:solidFill>
                  <a:srgbClr val="2376DC"/>
                </a:solidFill>
                <a:effectLst/>
                <a:latin typeface="Arial" panose="020B0604020202020204" pitchFamily="34" charset="0"/>
              </a:rPr>
              <a:t>Data Tsunami</a:t>
            </a:r>
          </a:p>
        </p:txBody>
      </p:sp>
      <p:sp>
        <p:nvSpPr>
          <p:cNvPr id="4" name="AutoShape 4">
            <a:extLst>
              <a:ext uri="{FF2B5EF4-FFF2-40B4-BE49-F238E27FC236}">
                <a16:creationId xmlns:a16="http://schemas.microsoft.com/office/drawing/2014/main" id="{E2F3B81E-C9BD-A1B4-CC9A-45ACCC24D0F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 name="Picture 4">
            <a:extLst>
              <a:ext uri="{FF2B5EF4-FFF2-40B4-BE49-F238E27FC236}">
                <a16:creationId xmlns:a16="http://schemas.microsoft.com/office/drawing/2014/main" id="{01302BB6-30D1-E60A-3C39-0A95A6F6EB40}"/>
              </a:ext>
            </a:extLst>
          </p:cNvPr>
          <p:cNvPicPr>
            <a:picLocks noChangeAspect="1"/>
          </p:cNvPicPr>
          <p:nvPr/>
        </p:nvPicPr>
        <p:blipFill>
          <a:blip r:embed="rId3"/>
          <a:stretch>
            <a:fillRect/>
          </a:stretch>
        </p:blipFill>
        <p:spPr>
          <a:xfrm>
            <a:off x="3589628" y="3131594"/>
            <a:ext cx="5012744" cy="2988000"/>
          </a:xfrm>
          <a:prstGeom prst="rect">
            <a:avLst/>
          </a:prstGeom>
        </p:spPr>
      </p:pic>
      <p:pic>
        <p:nvPicPr>
          <p:cNvPr id="7" name="Picture 6">
            <a:extLst>
              <a:ext uri="{FF2B5EF4-FFF2-40B4-BE49-F238E27FC236}">
                <a16:creationId xmlns:a16="http://schemas.microsoft.com/office/drawing/2014/main" id="{319CA0D0-FE25-DB26-315A-A509C5B5ACA9}"/>
              </a:ext>
            </a:extLst>
          </p:cNvPr>
          <p:cNvPicPr>
            <a:picLocks noChangeAspect="1"/>
          </p:cNvPicPr>
          <p:nvPr/>
        </p:nvPicPr>
        <p:blipFill>
          <a:blip r:embed="rId4"/>
          <a:stretch>
            <a:fillRect/>
          </a:stretch>
        </p:blipFill>
        <p:spPr>
          <a:xfrm>
            <a:off x="1889624" y="1693848"/>
            <a:ext cx="3902031" cy="1582752"/>
          </a:xfrm>
          <a:prstGeom prst="rect">
            <a:avLst/>
          </a:prstGeom>
        </p:spPr>
      </p:pic>
      <p:pic>
        <p:nvPicPr>
          <p:cNvPr id="9" name="Picture 8">
            <a:extLst>
              <a:ext uri="{FF2B5EF4-FFF2-40B4-BE49-F238E27FC236}">
                <a16:creationId xmlns:a16="http://schemas.microsoft.com/office/drawing/2014/main" id="{50BFEA17-9D82-4D00-B790-E40E2004E8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22" y="3779681"/>
            <a:ext cx="3612805" cy="19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903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FB066DD-D1D3-8110-2410-AD910BC435B5}"/>
              </a:ext>
            </a:extLst>
          </p:cNvPr>
          <p:cNvGrpSpPr>
            <a:grpSpLocks noChangeAspect="1"/>
          </p:cNvGrpSpPr>
          <p:nvPr/>
        </p:nvGrpSpPr>
        <p:grpSpPr>
          <a:xfrm>
            <a:off x="2686617" y="2878108"/>
            <a:ext cx="3029657" cy="3025730"/>
            <a:chOff x="5085350" y="2509600"/>
            <a:chExt cx="1284064" cy="1282401"/>
          </a:xfrm>
          <a:solidFill>
            <a:srgbClr val="248DD8">
              <a:alpha val="50000"/>
            </a:srgbClr>
          </a:solidFill>
          <a:effectLst>
            <a:outerShdw blurRad="50800" dist="50800" dir="5400000" algn="ctr" rotWithShape="0">
              <a:srgbClr val="000000">
                <a:alpha val="24000"/>
              </a:srgbClr>
            </a:outerShdw>
          </a:effectLst>
        </p:grpSpPr>
        <p:sp>
          <p:nvSpPr>
            <p:cNvPr id="26" name="Freeform 29">
              <a:extLst>
                <a:ext uri="{FF2B5EF4-FFF2-40B4-BE49-F238E27FC236}">
                  <a16:creationId xmlns:a16="http://schemas.microsoft.com/office/drawing/2014/main" id="{03C7E459-EFB8-CC4C-4BFF-F0F8EC6FCFAF}"/>
                </a:ext>
              </a:extLst>
            </p:cNvPr>
            <p:cNvSpPr>
              <a:spLocks noChangeAspect="1"/>
            </p:cNvSpPr>
            <p:nvPr/>
          </p:nvSpPr>
          <p:spPr bwMode="gray">
            <a:xfrm>
              <a:off x="5993241" y="2769888"/>
              <a:ext cx="376173" cy="603110"/>
            </a:xfrm>
            <a:custGeom>
              <a:avLst/>
              <a:gdLst>
                <a:gd name="T0" fmla="*/ 616796616 w 153"/>
                <a:gd name="T1" fmla="*/ 0 h 245"/>
                <a:gd name="T2" fmla="*/ 0 w 153"/>
                <a:gd name="T3" fmla="*/ 600201745 h 245"/>
                <a:gd name="T4" fmla="*/ 6046858 w 153"/>
                <a:gd name="T5" fmla="*/ 1261031331 h 245"/>
                <a:gd name="T6" fmla="*/ 828444085 w 153"/>
                <a:gd name="T7" fmla="*/ 1485349480 h 245"/>
                <a:gd name="T8" fmla="*/ 925196230 w 153"/>
                <a:gd name="T9" fmla="*/ 939710914 h 245"/>
                <a:gd name="T10" fmla="*/ 616796616 w 153"/>
                <a:gd name="T11" fmla="*/ 0 h 245"/>
                <a:gd name="T12" fmla="*/ 0 60000 65536"/>
                <a:gd name="T13" fmla="*/ 0 60000 65536"/>
                <a:gd name="T14" fmla="*/ 0 60000 65536"/>
                <a:gd name="T15" fmla="*/ 0 60000 65536"/>
                <a:gd name="T16" fmla="*/ 0 60000 65536"/>
                <a:gd name="T17" fmla="*/ 0 60000 65536"/>
                <a:gd name="T18" fmla="*/ 0 w 153"/>
                <a:gd name="T19" fmla="*/ 0 h 245"/>
                <a:gd name="T20" fmla="*/ 153 w 153"/>
                <a:gd name="T21" fmla="*/ 245 h 245"/>
              </a:gdLst>
              <a:ahLst/>
              <a:cxnLst>
                <a:cxn ang="T12">
                  <a:pos x="T0" y="T1"/>
                </a:cxn>
                <a:cxn ang="T13">
                  <a:pos x="T2" y="T3"/>
                </a:cxn>
                <a:cxn ang="T14">
                  <a:pos x="T4" y="T5"/>
                </a:cxn>
                <a:cxn ang="T15">
                  <a:pos x="T6" y="T7"/>
                </a:cxn>
                <a:cxn ang="T16">
                  <a:pos x="T8" y="T9"/>
                </a:cxn>
                <a:cxn ang="T17">
                  <a:pos x="T10" y="T11"/>
                </a:cxn>
              </a:cxnLst>
              <a:rect l="T18" t="T19" r="T20" b="T21"/>
              <a:pathLst>
                <a:path w="153" h="245">
                  <a:moveTo>
                    <a:pt x="102" y="0"/>
                  </a:moveTo>
                  <a:cubicBezTo>
                    <a:pt x="77" y="39"/>
                    <a:pt x="42" y="73"/>
                    <a:pt x="0" y="99"/>
                  </a:cubicBezTo>
                  <a:cubicBezTo>
                    <a:pt x="18" y="134"/>
                    <a:pt x="17" y="175"/>
                    <a:pt x="1" y="208"/>
                  </a:cubicBezTo>
                  <a:cubicBezTo>
                    <a:pt x="44" y="232"/>
                    <a:pt x="91" y="244"/>
                    <a:pt x="137" y="245"/>
                  </a:cubicBezTo>
                  <a:cubicBezTo>
                    <a:pt x="147" y="217"/>
                    <a:pt x="153" y="186"/>
                    <a:pt x="153" y="155"/>
                  </a:cubicBezTo>
                  <a:cubicBezTo>
                    <a:pt x="153" y="97"/>
                    <a:pt x="134" y="43"/>
                    <a:pt x="102" y="0"/>
                  </a:cubicBezTo>
                  <a:close/>
                </a:path>
              </a:pathLst>
            </a:custGeom>
            <a:grpFill/>
            <a:ln w="9525">
              <a:solidFill>
                <a:srgbClr val="FFFFFF"/>
              </a:solidFill>
              <a:miter lim="800000"/>
              <a:headEnd/>
              <a:tailEnd/>
            </a:ln>
          </p:spPr>
          <p:txBody>
            <a:bodyPr lIns="91422" tIns="45711" rIns="91422" bIns="45711">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fr-CA" sz="1200" b="0" i="0" u="none" strike="noStrike" kern="0" cap="none" spc="0" normalizeH="0" baseline="0" noProof="0">
                <a:ln>
                  <a:noFill/>
                </a:ln>
                <a:solidFill>
                  <a:srgbClr val="FFFFFF"/>
                </a:solidFill>
                <a:effectLst/>
                <a:uLnTx/>
                <a:uFillTx/>
                <a:latin typeface="IBM Plex Sans Light"/>
              </a:endParaRPr>
            </a:p>
            <a:p>
              <a:pPr marL="0" marR="0" lvl="0" indent="0" defTabSz="914217" eaLnBrk="1" fontAlgn="auto" latinLnBrk="0" hangingPunct="1">
                <a:lnSpc>
                  <a:spcPct val="100000"/>
                </a:lnSpc>
                <a:spcBef>
                  <a:spcPts val="0"/>
                </a:spcBef>
                <a:spcAft>
                  <a:spcPts val="0"/>
                </a:spcAft>
                <a:buClrTx/>
                <a:buSzTx/>
                <a:buFontTx/>
                <a:buNone/>
                <a:tabLst/>
                <a:defRPr/>
              </a:pPr>
              <a:endParaRPr kumimoji="0" lang="fr-CA" sz="1200" b="0" i="0" u="none" strike="noStrike" kern="0" cap="none" spc="0" normalizeH="0" baseline="0" noProof="0">
                <a:ln>
                  <a:noFill/>
                </a:ln>
                <a:solidFill>
                  <a:srgbClr val="FFFFFF"/>
                </a:solidFill>
                <a:effectLst/>
                <a:uLnTx/>
                <a:uFillTx/>
                <a:latin typeface="IBM Plex Sans Light"/>
              </a:endParaRPr>
            </a:p>
            <a:p>
              <a:pPr marL="0" marR="0" lvl="0" indent="0" defTabSz="914217" eaLnBrk="1" fontAlgn="auto" latinLnBrk="0" hangingPunct="1">
                <a:lnSpc>
                  <a:spcPct val="100000"/>
                </a:lnSpc>
                <a:spcBef>
                  <a:spcPts val="0"/>
                </a:spcBef>
                <a:spcAft>
                  <a:spcPts val="0"/>
                </a:spcAft>
                <a:buClrTx/>
                <a:buSzTx/>
                <a:buFontTx/>
                <a:buNone/>
                <a:tabLst/>
                <a:defRPr/>
              </a:pPr>
              <a:endParaRPr kumimoji="0" lang="fr-CA" sz="1200" b="0" i="0" u="none" strike="noStrike" kern="0" cap="none" spc="0" normalizeH="0" baseline="0" noProof="0">
                <a:ln>
                  <a:noFill/>
                </a:ln>
                <a:solidFill>
                  <a:srgbClr val="FFFFFF"/>
                </a:solidFill>
                <a:effectLst/>
                <a:uLnTx/>
                <a:uFillTx/>
                <a:latin typeface="IBM Plex Sans Light"/>
              </a:endParaRPr>
            </a:p>
            <a:p>
              <a:pPr marL="0" marR="0" lvl="0" indent="0" defTabSz="914217" eaLnBrk="1" fontAlgn="auto" latinLnBrk="0" hangingPunct="1">
                <a:lnSpc>
                  <a:spcPct val="100000"/>
                </a:lnSpc>
                <a:spcBef>
                  <a:spcPts val="0"/>
                </a:spcBef>
                <a:spcAft>
                  <a:spcPts val="0"/>
                </a:spcAft>
                <a:buClrTx/>
                <a:buSzTx/>
                <a:buFontTx/>
                <a:buNone/>
                <a:tabLst/>
                <a:defRPr/>
              </a:pPr>
              <a:endParaRPr kumimoji="0" lang="fr-CA" sz="1200" b="0" i="0" u="none" strike="noStrike" kern="0" cap="none" spc="0" normalizeH="0" baseline="0" noProof="0">
                <a:ln>
                  <a:noFill/>
                </a:ln>
                <a:solidFill>
                  <a:srgbClr val="FFFFFF"/>
                </a:solidFill>
                <a:effectLst/>
                <a:uLnTx/>
                <a:uFillTx/>
                <a:latin typeface="IBM Plex Sans Light"/>
              </a:endParaRPr>
            </a:p>
            <a:p>
              <a:pPr marL="0" marR="0" lvl="0" indent="0" defTabSz="914217" eaLnBrk="1" fontAlgn="auto" latinLnBrk="0" hangingPunct="1">
                <a:lnSpc>
                  <a:spcPct val="100000"/>
                </a:lnSpc>
                <a:spcBef>
                  <a:spcPts val="0"/>
                </a:spcBef>
                <a:spcAft>
                  <a:spcPts val="0"/>
                </a:spcAft>
                <a:buClrTx/>
                <a:buSzTx/>
                <a:buFontTx/>
                <a:buNone/>
                <a:tabLst/>
                <a:defRPr/>
              </a:pPr>
              <a:r>
                <a:rPr kumimoji="0" lang="fr-CA" sz="1200" b="0" i="0" u="none" strike="noStrike" kern="0" cap="none" spc="0" normalizeH="0" baseline="0" noProof="0">
                  <a:ln>
                    <a:noFill/>
                  </a:ln>
                  <a:solidFill>
                    <a:srgbClr val="FFFFFF"/>
                  </a:solidFill>
                  <a:effectLst/>
                  <a:uLnTx/>
                  <a:uFillTx/>
                  <a:latin typeface="IBM Plex Sans Light"/>
                </a:rPr>
                <a:t>  Integrate</a:t>
              </a:r>
            </a:p>
          </p:txBody>
        </p:sp>
        <p:sp>
          <p:nvSpPr>
            <p:cNvPr id="27" name="Freeform 30">
              <a:extLst>
                <a:ext uri="{FF2B5EF4-FFF2-40B4-BE49-F238E27FC236}">
                  <a16:creationId xmlns:a16="http://schemas.microsoft.com/office/drawing/2014/main" id="{E4A9A697-76DF-31E9-6917-E1CA2BFBE001}"/>
                </a:ext>
              </a:extLst>
            </p:cNvPr>
            <p:cNvSpPr>
              <a:spLocks noChangeAspect="1"/>
            </p:cNvSpPr>
            <p:nvPr/>
          </p:nvSpPr>
          <p:spPr bwMode="gray">
            <a:xfrm>
              <a:off x="5661512" y="2509600"/>
              <a:ext cx="557115" cy="474553"/>
            </a:xfrm>
            <a:custGeom>
              <a:avLst/>
              <a:gdLst>
                <a:gd name="T0" fmla="*/ 765231369 w 227"/>
                <a:gd name="T1" fmla="*/ 1167383169 h 193"/>
                <a:gd name="T2" fmla="*/ 1367776514 w 227"/>
                <a:gd name="T3" fmla="*/ 568570007 h 193"/>
                <a:gd name="T4" fmla="*/ 162686300 w 227"/>
                <a:gd name="T5" fmla="*/ 0 h 193"/>
                <a:gd name="T6" fmla="*/ 0 w 227"/>
                <a:gd name="T7" fmla="*/ 6047650 h 193"/>
                <a:gd name="T8" fmla="*/ 204865027 w 227"/>
                <a:gd name="T9" fmla="*/ 846806210 h 193"/>
                <a:gd name="T10" fmla="*/ 765231369 w 227"/>
                <a:gd name="T11" fmla="*/ 1167383169 h 193"/>
                <a:gd name="T12" fmla="*/ 0 60000 65536"/>
                <a:gd name="T13" fmla="*/ 0 60000 65536"/>
                <a:gd name="T14" fmla="*/ 0 60000 65536"/>
                <a:gd name="T15" fmla="*/ 0 60000 65536"/>
                <a:gd name="T16" fmla="*/ 0 60000 65536"/>
                <a:gd name="T17" fmla="*/ 0 60000 65536"/>
                <a:gd name="T18" fmla="*/ 0 w 227"/>
                <a:gd name="T19" fmla="*/ 0 h 193"/>
                <a:gd name="T20" fmla="*/ 227 w 227"/>
                <a:gd name="T21" fmla="*/ 193 h 193"/>
              </a:gdLst>
              <a:ahLst/>
              <a:cxnLst>
                <a:cxn ang="T12">
                  <a:pos x="T0" y="T1"/>
                </a:cxn>
                <a:cxn ang="T13">
                  <a:pos x="T2" y="T3"/>
                </a:cxn>
                <a:cxn ang="T14">
                  <a:pos x="T4" y="T5"/>
                </a:cxn>
                <a:cxn ang="T15">
                  <a:pos x="T6" y="T7"/>
                </a:cxn>
                <a:cxn ang="T16">
                  <a:pos x="T8" y="T9"/>
                </a:cxn>
                <a:cxn ang="T17">
                  <a:pos x="T10" y="T11"/>
                </a:cxn>
              </a:cxnLst>
              <a:rect l="T18" t="T19" r="T20" b="T21"/>
              <a:pathLst>
                <a:path w="227" h="193">
                  <a:moveTo>
                    <a:pt x="127" y="193"/>
                  </a:moveTo>
                  <a:cubicBezTo>
                    <a:pt x="170" y="167"/>
                    <a:pt x="203" y="133"/>
                    <a:pt x="227" y="94"/>
                  </a:cubicBezTo>
                  <a:cubicBezTo>
                    <a:pt x="180" y="36"/>
                    <a:pt x="108" y="0"/>
                    <a:pt x="27" y="0"/>
                  </a:cubicBezTo>
                  <a:cubicBezTo>
                    <a:pt x="18" y="0"/>
                    <a:pt x="9" y="0"/>
                    <a:pt x="0" y="1"/>
                  </a:cubicBezTo>
                  <a:cubicBezTo>
                    <a:pt x="21" y="43"/>
                    <a:pt x="34" y="90"/>
                    <a:pt x="34" y="140"/>
                  </a:cubicBezTo>
                  <a:cubicBezTo>
                    <a:pt x="71" y="142"/>
                    <a:pt x="106" y="161"/>
                    <a:pt x="127" y="193"/>
                  </a:cubicBezTo>
                  <a:close/>
                </a:path>
              </a:pathLst>
            </a:custGeom>
            <a:grpFill/>
            <a:ln w="9525">
              <a:solidFill>
                <a:srgbClr val="FFFFFF"/>
              </a:solidFill>
              <a:miter lim="800000"/>
              <a:headEnd/>
              <a:tailEnd/>
            </a:ln>
          </p:spPr>
          <p:txBody>
            <a:bodyPr lIns="91422" tIns="45711" rIns="91422" bIns="45711">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fr-CA" sz="1200" b="0" i="0" u="none" strike="noStrike" kern="0" cap="none" spc="0" normalizeH="0" baseline="0" noProof="0">
                <a:ln>
                  <a:noFill/>
                </a:ln>
                <a:solidFill>
                  <a:srgbClr val="FFFFFF"/>
                </a:solidFill>
                <a:effectLst/>
                <a:uLnTx/>
                <a:uFillTx/>
                <a:latin typeface="IBM Plex Sans Light"/>
              </a:endParaRPr>
            </a:p>
            <a:p>
              <a:pPr marL="0" marR="0" lvl="0" indent="0" defTabSz="914217" eaLnBrk="1" fontAlgn="auto" latinLnBrk="0" hangingPunct="1">
                <a:lnSpc>
                  <a:spcPct val="100000"/>
                </a:lnSpc>
                <a:spcBef>
                  <a:spcPts val="0"/>
                </a:spcBef>
                <a:spcAft>
                  <a:spcPts val="0"/>
                </a:spcAft>
                <a:buClrTx/>
                <a:buSzTx/>
                <a:buFontTx/>
                <a:buNone/>
                <a:tabLst/>
                <a:defRPr/>
              </a:pPr>
              <a:endParaRPr kumimoji="0" lang="fr-CA" sz="1200" b="0" i="0" u="none" strike="noStrike" kern="0" cap="none" spc="0" normalizeH="0" baseline="0" noProof="0">
                <a:ln>
                  <a:noFill/>
                </a:ln>
                <a:solidFill>
                  <a:srgbClr val="FFFFFF"/>
                </a:solidFill>
                <a:effectLst/>
                <a:uLnTx/>
                <a:uFillTx/>
                <a:latin typeface="IBM Plex Sans Light"/>
              </a:endParaRPr>
            </a:p>
            <a:p>
              <a:pPr marL="0" marR="0" lvl="0" indent="0" defTabSz="914217" eaLnBrk="1" fontAlgn="auto" latinLnBrk="0" hangingPunct="1">
                <a:lnSpc>
                  <a:spcPct val="100000"/>
                </a:lnSpc>
                <a:spcBef>
                  <a:spcPts val="0"/>
                </a:spcBef>
                <a:spcAft>
                  <a:spcPts val="0"/>
                </a:spcAft>
                <a:buClrTx/>
                <a:buSzTx/>
                <a:buFontTx/>
                <a:buNone/>
                <a:tabLst/>
                <a:defRPr/>
              </a:pPr>
              <a:r>
                <a:rPr kumimoji="0" lang="fr-CA" sz="1200" b="0" i="0" u="none" strike="noStrike" kern="0" cap="none" spc="0" normalizeH="0" baseline="0" noProof="0">
                  <a:ln>
                    <a:noFill/>
                  </a:ln>
                  <a:solidFill>
                    <a:srgbClr val="FFFFFF"/>
                  </a:solidFill>
                  <a:effectLst/>
                  <a:uLnTx/>
                  <a:uFillTx/>
                  <a:latin typeface="IBM Plex Sans Light"/>
                </a:rPr>
                <a:t>       Discover</a:t>
              </a:r>
            </a:p>
          </p:txBody>
        </p:sp>
        <p:sp>
          <p:nvSpPr>
            <p:cNvPr id="28" name="Freeform 31">
              <a:extLst>
                <a:ext uri="{FF2B5EF4-FFF2-40B4-BE49-F238E27FC236}">
                  <a16:creationId xmlns:a16="http://schemas.microsoft.com/office/drawing/2014/main" id="{41C7B8B3-F8BD-5E7C-CB3C-428A8C380180}"/>
                </a:ext>
              </a:extLst>
            </p:cNvPr>
            <p:cNvSpPr>
              <a:spLocks noChangeAspect="1"/>
            </p:cNvSpPr>
            <p:nvPr/>
          </p:nvSpPr>
          <p:spPr bwMode="gray">
            <a:xfrm>
              <a:off x="5745634" y="3311102"/>
              <a:ext cx="568226" cy="472965"/>
            </a:xfrm>
            <a:custGeom>
              <a:avLst/>
              <a:gdLst>
                <a:gd name="T0" fmla="*/ 324050654 w 232"/>
                <a:gd name="T1" fmla="*/ 242837775 h 192"/>
                <a:gd name="T2" fmla="*/ 0 w 232"/>
                <a:gd name="T3" fmla="*/ 339973424 h 192"/>
                <a:gd name="T4" fmla="*/ 216032111 w 232"/>
                <a:gd name="T5" fmla="*/ 1165624706 h 192"/>
                <a:gd name="T6" fmla="*/ 1392212770 w 232"/>
                <a:gd name="T7" fmla="*/ 236766647 h 192"/>
                <a:gd name="T8" fmla="*/ 570086321 w 232"/>
                <a:gd name="T9" fmla="*/ 0 h 192"/>
                <a:gd name="T10" fmla="*/ 324050654 w 232"/>
                <a:gd name="T11" fmla="*/ 242837775 h 192"/>
                <a:gd name="T12" fmla="*/ 0 60000 65536"/>
                <a:gd name="T13" fmla="*/ 0 60000 65536"/>
                <a:gd name="T14" fmla="*/ 0 60000 65536"/>
                <a:gd name="T15" fmla="*/ 0 60000 65536"/>
                <a:gd name="T16" fmla="*/ 0 60000 65536"/>
                <a:gd name="T17" fmla="*/ 0 60000 65536"/>
                <a:gd name="T18" fmla="*/ 0 w 232"/>
                <a:gd name="T19" fmla="*/ 0 h 192"/>
                <a:gd name="T20" fmla="*/ 232 w 23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232" h="192">
                  <a:moveTo>
                    <a:pt x="54" y="40"/>
                  </a:moveTo>
                  <a:cubicBezTo>
                    <a:pt x="37" y="49"/>
                    <a:pt x="19" y="55"/>
                    <a:pt x="0" y="56"/>
                  </a:cubicBezTo>
                  <a:cubicBezTo>
                    <a:pt x="1" y="105"/>
                    <a:pt x="14" y="151"/>
                    <a:pt x="36" y="192"/>
                  </a:cubicBezTo>
                  <a:cubicBezTo>
                    <a:pt x="124" y="177"/>
                    <a:pt x="197" y="118"/>
                    <a:pt x="232" y="39"/>
                  </a:cubicBezTo>
                  <a:cubicBezTo>
                    <a:pt x="185" y="37"/>
                    <a:pt x="138" y="24"/>
                    <a:pt x="95" y="0"/>
                  </a:cubicBezTo>
                  <a:cubicBezTo>
                    <a:pt x="85" y="16"/>
                    <a:pt x="71" y="30"/>
                    <a:pt x="54" y="40"/>
                  </a:cubicBezTo>
                  <a:close/>
                </a:path>
              </a:pathLst>
            </a:custGeom>
            <a:grpFill/>
            <a:ln w="9525">
              <a:solidFill>
                <a:srgbClr val="FFFFFF"/>
              </a:solidFill>
              <a:miter lim="800000"/>
              <a:headEnd/>
              <a:tailEnd/>
            </a:ln>
          </p:spPr>
          <p:txBody>
            <a:bodyPr lIns="91422" tIns="45711" rIns="91422" bIns="45711">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fr-CA" sz="1200" b="0" i="0" u="none" strike="noStrike" kern="0" cap="none" spc="0" normalizeH="0" baseline="0" noProof="0">
                <a:ln>
                  <a:noFill/>
                </a:ln>
                <a:solidFill>
                  <a:srgbClr val="FFFFFF"/>
                </a:solidFill>
                <a:effectLst/>
                <a:uLnTx/>
                <a:uFillTx/>
                <a:latin typeface="IBM Plex Sans Light"/>
              </a:endParaRPr>
            </a:p>
            <a:p>
              <a:pPr marL="0" marR="0" lvl="0" indent="0" defTabSz="914217" eaLnBrk="1" fontAlgn="auto" latinLnBrk="0" hangingPunct="1">
                <a:lnSpc>
                  <a:spcPct val="100000"/>
                </a:lnSpc>
                <a:spcBef>
                  <a:spcPts val="0"/>
                </a:spcBef>
                <a:spcAft>
                  <a:spcPts val="0"/>
                </a:spcAft>
                <a:buClrTx/>
                <a:buSzTx/>
                <a:buFontTx/>
                <a:buNone/>
                <a:tabLst/>
                <a:defRPr/>
              </a:pPr>
              <a:endParaRPr kumimoji="0" lang="fr-CA" sz="1200" b="0" i="0" u="none" strike="noStrike" kern="0" cap="none" spc="0" normalizeH="0" baseline="0" noProof="0">
                <a:ln>
                  <a:noFill/>
                </a:ln>
                <a:solidFill>
                  <a:srgbClr val="FFFFFF"/>
                </a:solidFill>
                <a:effectLst/>
                <a:uLnTx/>
                <a:uFillTx/>
                <a:latin typeface="IBM Plex Sans Light"/>
              </a:endParaRPr>
            </a:p>
            <a:p>
              <a:pPr marL="0" marR="0" lvl="0" indent="0" defTabSz="914217" eaLnBrk="1" fontAlgn="auto" latinLnBrk="0" hangingPunct="1">
                <a:lnSpc>
                  <a:spcPct val="100000"/>
                </a:lnSpc>
                <a:spcBef>
                  <a:spcPts val="0"/>
                </a:spcBef>
                <a:spcAft>
                  <a:spcPts val="0"/>
                </a:spcAft>
                <a:buClrTx/>
                <a:buSzTx/>
                <a:buFontTx/>
                <a:buNone/>
                <a:tabLst/>
                <a:defRPr/>
              </a:pPr>
              <a:r>
                <a:rPr kumimoji="0" lang="fr-CA" sz="1200" b="0" i="0" u="none" strike="noStrike" kern="0" cap="none" spc="0" normalizeH="0" baseline="0" noProof="0">
                  <a:ln>
                    <a:noFill/>
                  </a:ln>
                  <a:solidFill>
                    <a:srgbClr val="FFFFFF"/>
                  </a:solidFill>
                  <a:effectLst/>
                  <a:uLnTx/>
                  <a:uFillTx/>
                  <a:latin typeface="IBM Plex Sans Light"/>
                </a:rPr>
                <a:t>    Automate</a:t>
              </a:r>
            </a:p>
          </p:txBody>
        </p:sp>
        <p:sp>
          <p:nvSpPr>
            <p:cNvPr id="29" name="Freeform 32">
              <a:extLst>
                <a:ext uri="{FF2B5EF4-FFF2-40B4-BE49-F238E27FC236}">
                  <a16:creationId xmlns:a16="http://schemas.microsoft.com/office/drawing/2014/main" id="{B1E6B90B-F386-3BDE-2549-32961BE9625E}"/>
                </a:ext>
              </a:extLst>
            </p:cNvPr>
            <p:cNvSpPr>
              <a:spLocks noChangeAspect="1"/>
            </p:cNvSpPr>
            <p:nvPr/>
          </p:nvSpPr>
          <p:spPr bwMode="gray">
            <a:xfrm>
              <a:off x="5142489" y="2517535"/>
              <a:ext cx="568226" cy="469791"/>
            </a:xfrm>
            <a:custGeom>
              <a:avLst/>
              <a:gdLst>
                <a:gd name="T0" fmla="*/ 1071378759 w 231"/>
                <a:gd name="T1" fmla="*/ 926052361 h 191"/>
                <a:gd name="T2" fmla="*/ 1398239664 w 231"/>
                <a:gd name="T3" fmla="*/ 829211169 h 191"/>
                <a:gd name="T4" fmla="*/ 1186384582 w 231"/>
                <a:gd name="T5" fmla="*/ 0 h 191"/>
                <a:gd name="T6" fmla="*/ 0 w 231"/>
                <a:gd name="T7" fmla="*/ 920000248 h 191"/>
                <a:gd name="T8" fmla="*/ 829260072 w 231"/>
                <a:gd name="T9" fmla="*/ 1156052346 h 191"/>
                <a:gd name="T10" fmla="*/ 1071378759 w 231"/>
                <a:gd name="T11" fmla="*/ 926052361 h 191"/>
                <a:gd name="T12" fmla="*/ 0 60000 65536"/>
                <a:gd name="T13" fmla="*/ 0 60000 65536"/>
                <a:gd name="T14" fmla="*/ 0 60000 65536"/>
                <a:gd name="T15" fmla="*/ 0 60000 65536"/>
                <a:gd name="T16" fmla="*/ 0 60000 65536"/>
                <a:gd name="T17" fmla="*/ 0 60000 65536"/>
                <a:gd name="T18" fmla="*/ 0 w 231"/>
                <a:gd name="T19" fmla="*/ 0 h 191"/>
                <a:gd name="T20" fmla="*/ 231 w 231"/>
                <a:gd name="T21" fmla="*/ 191 h 191"/>
              </a:gdLst>
              <a:ahLst/>
              <a:cxnLst>
                <a:cxn ang="T12">
                  <a:pos x="T0" y="T1"/>
                </a:cxn>
                <a:cxn ang="T13">
                  <a:pos x="T2" y="T3"/>
                </a:cxn>
                <a:cxn ang="T14">
                  <a:pos x="T4" y="T5"/>
                </a:cxn>
                <a:cxn ang="T15">
                  <a:pos x="T6" y="T7"/>
                </a:cxn>
                <a:cxn ang="T16">
                  <a:pos x="T8" y="T9"/>
                </a:cxn>
                <a:cxn ang="T17">
                  <a:pos x="T10" y="T11"/>
                </a:cxn>
              </a:cxnLst>
              <a:rect l="T18" t="T19" r="T20" b="T21"/>
              <a:pathLst>
                <a:path w="231" h="191">
                  <a:moveTo>
                    <a:pt x="177" y="153"/>
                  </a:moveTo>
                  <a:cubicBezTo>
                    <a:pt x="194" y="143"/>
                    <a:pt x="213" y="138"/>
                    <a:pt x="231" y="137"/>
                  </a:cubicBezTo>
                  <a:cubicBezTo>
                    <a:pt x="230" y="87"/>
                    <a:pt x="218" y="41"/>
                    <a:pt x="196" y="0"/>
                  </a:cubicBezTo>
                  <a:cubicBezTo>
                    <a:pt x="108" y="15"/>
                    <a:pt x="35" y="73"/>
                    <a:pt x="0" y="152"/>
                  </a:cubicBezTo>
                  <a:cubicBezTo>
                    <a:pt x="46" y="154"/>
                    <a:pt x="93" y="167"/>
                    <a:pt x="137" y="191"/>
                  </a:cubicBezTo>
                  <a:cubicBezTo>
                    <a:pt x="147" y="176"/>
                    <a:pt x="160" y="162"/>
                    <a:pt x="177" y="153"/>
                  </a:cubicBezTo>
                  <a:close/>
                </a:path>
              </a:pathLst>
            </a:custGeom>
            <a:grpFill/>
            <a:ln w="9525">
              <a:solidFill>
                <a:srgbClr val="FFFFFF"/>
              </a:solidFill>
              <a:miter lim="800000"/>
              <a:headEnd/>
              <a:tailEnd/>
            </a:ln>
          </p:spPr>
          <p:txBody>
            <a:bodyPr lIns="91422" tIns="45711" rIns="91422" bIns="45711">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fr-CA" sz="1200" b="0" i="0" u="none" strike="noStrike" kern="0" cap="none" spc="0" normalizeH="0" baseline="0" noProof="0">
                <a:ln>
                  <a:noFill/>
                </a:ln>
                <a:solidFill>
                  <a:srgbClr val="FFFFFF"/>
                </a:solidFill>
                <a:effectLst/>
                <a:uLnTx/>
                <a:uFillTx/>
                <a:latin typeface="IBM Plex Sans Light"/>
              </a:endParaRPr>
            </a:p>
            <a:p>
              <a:pPr marL="0" marR="0" lvl="0" indent="0" defTabSz="914217" eaLnBrk="1" fontAlgn="auto" latinLnBrk="0" hangingPunct="1">
                <a:lnSpc>
                  <a:spcPct val="100000"/>
                </a:lnSpc>
                <a:spcBef>
                  <a:spcPts val="0"/>
                </a:spcBef>
                <a:spcAft>
                  <a:spcPts val="0"/>
                </a:spcAft>
                <a:buClrTx/>
                <a:buSzTx/>
                <a:buFontTx/>
                <a:buNone/>
                <a:tabLst/>
                <a:defRPr/>
              </a:pPr>
              <a:endParaRPr kumimoji="0" lang="fr-CA" sz="1200" b="0" i="0" u="none" strike="noStrike" kern="0" cap="none" spc="0" normalizeH="0" baseline="0" noProof="0">
                <a:ln>
                  <a:noFill/>
                </a:ln>
                <a:solidFill>
                  <a:srgbClr val="FFFFFF"/>
                </a:solidFill>
                <a:effectLst/>
                <a:uLnTx/>
                <a:uFillTx/>
                <a:latin typeface="IBM Plex Sans Light"/>
              </a:endParaRPr>
            </a:p>
            <a:p>
              <a:pPr marL="0" marR="0" lvl="0" indent="0" defTabSz="914217" eaLnBrk="1" fontAlgn="auto" latinLnBrk="0" hangingPunct="1">
                <a:lnSpc>
                  <a:spcPct val="100000"/>
                </a:lnSpc>
                <a:spcBef>
                  <a:spcPts val="0"/>
                </a:spcBef>
                <a:spcAft>
                  <a:spcPts val="0"/>
                </a:spcAft>
                <a:buClrTx/>
                <a:buSzTx/>
                <a:buFontTx/>
                <a:buNone/>
                <a:tabLst/>
                <a:defRPr/>
              </a:pPr>
              <a:r>
                <a:rPr kumimoji="0" lang="fr-CA" sz="1200" b="0" i="0" u="none" strike="noStrike" kern="0" cap="none" spc="0" normalizeH="0" baseline="0" noProof="0">
                  <a:ln>
                    <a:noFill/>
                  </a:ln>
                  <a:solidFill>
                    <a:srgbClr val="FFFFFF"/>
                  </a:solidFill>
                  <a:effectLst/>
                  <a:uLnTx/>
                  <a:uFillTx/>
                  <a:latin typeface="IBM Plex Sans Light"/>
                </a:rPr>
                <a:t>            Secure</a:t>
              </a:r>
            </a:p>
          </p:txBody>
        </p:sp>
        <p:sp>
          <p:nvSpPr>
            <p:cNvPr id="30" name="Freeform 33">
              <a:extLst>
                <a:ext uri="{FF2B5EF4-FFF2-40B4-BE49-F238E27FC236}">
                  <a16:creationId xmlns:a16="http://schemas.microsoft.com/office/drawing/2014/main" id="{64CFC22A-0C48-7FBC-63D0-64900DD8DB51}"/>
                </a:ext>
              </a:extLst>
            </p:cNvPr>
            <p:cNvSpPr>
              <a:spLocks noChangeAspect="1"/>
            </p:cNvSpPr>
            <p:nvPr/>
          </p:nvSpPr>
          <p:spPr bwMode="gray">
            <a:xfrm>
              <a:off x="5085350" y="2925427"/>
              <a:ext cx="377759" cy="603110"/>
            </a:xfrm>
            <a:custGeom>
              <a:avLst/>
              <a:gdLst>
                <a:gd name="T0" fmla="*/ 926920728 w 153"/>
                <a:gd name="T1" fmla="*/ 885147581 h 245"/>
                <a:gd name="T2" fmla="*/ 933017784 w 153"/>
                <a:gd name="T3" fmla="*/ 224317918 h 245"/>
                <a:gd name="T4" fmla="*/ 103669744 w 153"/>
                <a:gd name="T5" fmla="*/ 0 h 245"/>
                <a:gd name="T6" fmla="*/ 0 w 153"/>
                <a:gd name="T7" fmla="*/ 557764965 h 245"/>
                <a:gd name="T8" fmla="*/ 304907200 w 153"/>
                <a:gd name="T9" fmla="*/ 1485349480 h 245"/>
                <a:gd name="T10" fmla="*/ 926920728 w 153"/>
                <a:gd name="T11" fmla="*/ 885147581 h 245"/>
                <a:gd name="T12" fmla="*/ 0 60000 65536"/>
                <a:gd name="T13" fmla="*/ 0 60000 65536"/>
                <a:gd name="T14" fmla="*/ 0 60000 65536"/>
                <a:gd name="T15" fmla="*/ 0 60000 65536"/>
                <a:gd name="T16" fmla="*/ 0 60000 65536"/>
                <a:gd name="T17" fmla="*/ 0 60000 65536"/>
                <a:gd name="T18" fmla="*/ 0 w 153"/>
                <a:gd name="T19" fmla="*/ 0 h 245"/>
                <a:gd name="T20" fmla="*/ 153 w 153"/>
                <a:gd name="T21" fmla="*/ 245 h 245"/>
              </a:gdLst>
              <a:ahLst/>
              <a:cxnLst>
                <a:cxn ang="T12">
                  <a:pos x="T0" y="T1"/>
                </a:cxn>
                <a:cxn ang="T13">
                  <a:pos x="T2" y="T3"/>
                </a:cxn>
                <a:cxn ang="T14">
                  <a:pos x="T4" y="T5"/>
                </a:cxn>
                <a:cxn ang="T15">
                  <a:pos x="T6" y="T7"/>
                </a:cxn>
                <a:cxn ang="T16">
                  <a:pos x="T8" y="T9"/>
                </a:cxn>
                <a:cxn ang="T17">
                  <a:pos x="T10" y="T11"/>
                </a:cxn>
              </a:cxnLst>
              <a:rect l="T18" t="T19" r="T20" b="T21"/>
              <a:pathLst>
                <a:path w="153" h="245">
                  <a:moveTo>
                    <a:pt x="152" y="146"/>
                  </a:moveTo>
                  <a:cubicBezTo>
                    <a:pt x="135" y="110"/>
                    <a:pt x="136" y="70"/>
                    <a:pt x="153" y="37"/>
                  </a:cubicBezTo>
                  <a:cubicBezTo>
                    <a:pt x="110" y="13"/>
                    <a:pt x="63" y="1"/>
                    <a:pt x="17" y="0"/>
                  </a:cubicBezTo>
                  <a:cubicBezTo>
                    <a:pt x="6" y="28"/>
                    <a:pt x="0" y="59"/>
                    <a:pt x="0" y="92"/>
                  </a:cubicBezTo>
                  <a:cubicBezTo>
                    <a:pt x="0" y="149"/>
                    <a:pt x="19" y="202"/>
                    <a:pt x="50" y="245"/>
                  </a:cubicBezTo>
                  <a:cubicBezTo>
                    <a:pt x="75" y="205"/>
                    <a:pt x="110" y="171"/>
                    <a:pt x="152" y="146"/>
                  </a:cubicBezTo>
                  <a:close/>
                </a:path>
              </a:pathLst>
            </a:custGeom>
            <a:grpFill/>
            <a:ln w="9525">
              <a:solidFill>
                <a:srgbClr val="FFFFFF"/>
              </a:solidFill>
              <a:miter lim="800000"/>
              <a:headEnd/>
              <a:tailEnd/>
            </a:ln>
          </p:spPr>
          <p:txBody>
            <a:bodyPr lIns="91422" tIns="45711" rIns="91422" bIns="45711">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fr-CA" sz="1200" b="0" i="0" u="none" strike="noStrike" kern="0" cap="none" spc="0" normalizeH="0" baseline="0" noProof="0">
                <a:ln>
                  <a:noFill/>
                </a:ln>
                <a:solidFill>
                  <a:srgbClr val="FFFFFF"/>
                </a:solidFill>
                <a:effectLst/>
                <a:uLnTx/>
                <a:uFillTx/>
                <a:latin typeface="IBM Plex Sans Light"/>
              </a:endParaRPr>
            </a:p>
            <a:p>
              <a:pPr marL="0" marR="0" lvl="0" indent="0" defTabSz="914217" eaLnBrk="1" fontAlgn="auto" latinLnBrk="0" hangingPunct="1">
                <a:lnSpc>
                  <a:spcPct val="100000"/>
                </a:lnSpc>
                <a:spcBef>
                  <a:spcPts val="0"/>
                </a:spcBef>
                <a:spcAft>
                  <a:spcPts val="0"/>
                </a:spcAft>
                <a:buClrTx/>
                <a:buSzTx/>
                <a:buFontTx/>
                <a:buNone/>
                <a:tabLst/>
                <a:defRPr/>
              </a:pPr>
              <a:endParaRPr kumimoji="0" lang="fr-CA" sz="1200" b="0" i="0" u="none" strike="noStrike" kern="0" cap="none" spc="0" normalizeH="0" baseline="0" noProof="0">
                <a:ln>
                  <a:noFill/>
                </a:ln>
                <a:solidFill>
                  <a:srgbClr val="FFFFFF"/>
                </a:solidFill>
                <a:effectLst/>
                <a:uLnTx/>
                <a:uFillTx/>
                <a:latin typeface="IBM Plex Sans Light"/>
              </a:endParaRPr>
            </a:p>
            <a:p>
              <a:pPr marL="0" marR="0" lvl="0" indent="0" defTabSz="914217" eaLnBrk="1" fontAlgn="auto" latinLnBrk="0" hangingPunct="1">
                <a:lnSpc>
                  <a:spcPct val="100000"/>
                </a:lnSpc>
                <a:spcBef>
                  <a:spcPts val="0"/>
                </a:spcBef>
                <a:spcAft>
                  <a:spcPts val="0"/>
                </a:spcAft>
                <a:buClrTx/>
                <a:buSzTx/>
                <a:buFontTx/>
                <a:buNone/>
                <a:tabLst/>
                <a:defRPr/>
              </a:pPr>
              <a:r>
                <a:rPr kumimoji="0" lang="fr-CA" sz="1200" b="0" i="0" u="none" strike="noStrike" kern="0" cap="none" spc="0" normalizeH="0" baseline="0" noProof="0">
                  <a:ln>
                    <a:noFill/>
                  </a:ln>
                  <a:solidFill>
                    <a:srgbClr val="FFFFFF"/>
                  </a:solidFill>
                  <a:effectLst/>
                  <a:uLnTx/>
                  <a:uFillTx/>
                  <a:latin typeface="IBM Plex Sans Light"/>
                </a:rPr>
                <a:t>  Protect</a:t>
              </a:r>
            </a:p>
          </p:txBody>
        </p:sp>
        <p:sp>
          <p:nvSpPr>
            <p:cNvPr id="31" name="Freeform 34">
              <a:extLst>
                <a:ext uri="{FF2B5EF4-FFF2-40B4-BE49-F238E27FC236}">
                  <a16:creationId xmlns:a16="http://schemas.microsoft.com/office/drawing/2014/main" id="{2E851244-7A73-1A62-A985-3A4AD59267BF}"/>
                </a:ext>
              </a:extLst>
            </p:cNvPr>
            <p:cNvSpPr>
              <a:spLocks noChangeAspect="1"/>
            </p:cNvSpPr>
            <p:nvPr/>
          </p:nvSpPr>
          <p:spPr bwMode="gray">
            <a:xfrm>
              <a:off x="5231372" y="3314275"/>
              <a:ext cx="565052" cy="477726"/>
            </a:xfrm>
            <a:custGeom>
              <a:avLst/>
              <a:gdLst>
                <a:gd name="T0" fmla="*/ 603769396 w 230"/>
                <a:gd name="T1" fmla="*/ 0 h 194"/>
                <a:gd name="T2" fmla="*/ 0 w 230"/>
                <a:gd name="T3" fmla="*/ 600609054 h 194"/>
                <a:gd name="T4" fmla="*/ 1219615798 w 230"/>
                <a:gd name="T5" fmla="*/ 1176949415 h 194"/>
                <a:gd name="T6" fmla="*/ 1388672083 w 230"/>
                <a:gd name="T7" fmla="*/ 1170882857 h 194"/>
                <a:gd name="T8" fmla="*/ 1177352418 w 230"/>
                <a:gd name="T9" fmla="*/ 333670670 h 194"/>
                <a:gd name="T10" fmla="*/ 603769396 w 230"/>
                <a:gd name="T11" fmla="*/ 0 h 194"/>
                <a:gd name="T12" fmla="*/ 0 60000 65536"/>
                <a:gd name="T13" fmla="*/ 0 60000 65536"/>
                <a:gd name="T14" fmla="*/ 0 60000 65536"/>
                <a:gd name="T15" fmla="*/ 0 60000 65536"/>
                <a:gd name="T16" fmla="*/ 0 60000 65536"/>
                <a:gd name="T17" fmla="*/ 0 60000 65536"/>
                <a:gd name="T18" fmla="*/ 0 w 230"/>
                <a:gd name="T19" fmla="*/ 0 h 194"/>
                <a:gd name="T20" fmla="*/ 230 w 230"/>
                <a:gd name="T21" fmla="*/ 194 h 194"/>
              </a:gdLst>
              <a:ahLst/>
              <a:cxnLst>
                <a:cxn ang="T12">
                  <a:pos x="T0" y="T1"/>
                </a:cxn>
                <a:cxn ang="T13">
                  <a:pos x="T2" y="T3"/>
                </a:cxn>
                <a:cxn ang="T14">
                  <a:pos x="T4" y="T5"/>
                </a:cxn>
                <a:cxn ang="T15">
                  <a:pos x="T6" y="T7"/>
                </a:cxn>
                <a:cxn ang="T16">
                  <a:pos x="T8" y="T9"/>
                </a:cxn>
                <a:cxn ang="T17">
                  <a:pos x="T10" y="T11"/>
                </a:cxn>
              </a:cxnLst>
              <a:rect l="T18" t="T19" r="T20" b="T21"/>
              <a:pathLst>
                <a:path w="230" h="194">
                  <a:moveTo>
                    <a:pt x="100" y="0"/>
                  </a:moveTo>
                  <a:cubicBezTo>
                    <a:pt x="58" y="25"/>
                    <a:pt x="25" y="60"/>
                    <a:pt x="0" y="99"/>
                  </a:cubicBezTo>
                  <a:cubicBezTo>
                    <a:pt x="48" y="157"/>
                    <a:pt x="121" y="194"/>
                    <a:pt x="202" y="194"/>
                  </a:cubicBezTo>
                  <a:cubicBezTo>
                    <a:pt x="211" y="194"/>
                    <a:pt x="221" y="194"/>
                    <a:pt x="230" y="193"/>
                  </a:cubicBezTo>
                  <a:cubicBezTo>
                    <a:pt x="208" y="151"/>
                    <a:pt x="196" y="105"/>
                    <a:pt x="195" y="55"/>
                  </a:cubicBezTo>
                  <a:cubicBezTo>
                    <a:pt x="158" y="53"/>
                    <a:pt x="122" y="33"/>
                    <a:pt x="100" y="0"/>
                  </a:cubicBezTo>
                  <a:close/>
                </a:path>
              </a:pathLst>
            </a:custGeom>
            <a:grpFill/>
            <a:ln w="9525">
              <a:solidFill>
                <a:srgbClr val="FFFFFF"/>
              </a:solidFill>
              <a:miter lim="800000"/>
              <a:headEnd/>
              <a:tailEnd/>
            </a:ln>
          </p:spPr>
          <p:txBody>
            <a:bodyPr lIns="91422" tIns="45711" rIns="91422" bIns="45711">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fr-CA" sz="1200" b="0" i="0" u="none" strike="noStrike" kern="0" cap="none" spc="0" normalizeH="0" baseline="0" noProof="0">
                <a:ln>
                  <a:noFill/>
                </a:ln>
                <a:solidFill>
                  <a:srgbClr val="FFFFFF"/>
                </a:solidFill>
                <a:effectLst/>
                <a:uLnTx/>
                <a:uFillTx/>
                <a:latin typeface="IBM Plex Sans Light"/>
              </a:endParaRPr>
            </a:p>
            <a:p>
              <a:pPr marL="0" marR="0" lvl="0" indent="0" defTabSz="914217" eaLnBrk="1" fontAlgn="auto" latinLnBrk="0" hangingPunct="1">
                <a:lnSpc>
                  <a:spcPct val="100000"/>
                </a:lnSpc>
                <a:spcBef>
                  <a:spcPts val="0"/>
                </a:spcBef>
                <a:spcAft>
                  <a:spcPts val="0"/>
                </a:spcAft>
                <a:buClrTx/>
                <a:buSzTx/>
                <a:buFontTx/>
                <a:buNone/>
                <a:tabLst/>
                <a:defRPr/>
              </a:pPr>
              <a:endParaRPr kumimoji="0" lang="fr-CA" sz="1200" b="0" i="0" u="none" strike="noStrike" kern="0" cap="none" spc="0" normalizeH="0" baseline="0" noProof="0">
                <a:ln>
                  <a:noFill/>
                </a:ln>
                <a:solidFill>
                  <a:srgbClr val="FFFFFF"/>
                </a:solidFill>
                <a:effectLst/>
                <a:uLnTx/>
                <a:uFillTx/>
                <a:latin typeface="IBM Plex Sans Light"/>
              </a:endParaRPr>
            </a:p>
            <a:p>
              <a:pPr marL="0" marR="0" lvl="0" indent="0" defTabSz="914217" eaLnBrk="1" fontAlgn="auto" latinLnBrk="0" hangingPunct="1">
                <a:lnSpc>
                  <a:spcPct val="100000"/>
                </a:lnSpc>
                <a:spcBef>
                  <a:spcPts val="0"/>
                </a:spcBef>
                <a:spcAft>
                  <a:spcPts val="0"/>
                </a:spcAft>
                <a:buClrTx/>
                <a:buSzTx/>
                <a:buFontTx/>
                <a:buNone/>
                <a:tabLst/>
                <a:defRPr/>
              </a:pPr>
              <a:r>
                <a:rPr kumimoji="0" lang="fr-CA" sz="1200" b="0" i="0" u="none" strike="noStrike" kern="0" cap="none" spc="0" normalizeH="0" baseline="0" noProof="0">
                  <a:ln>
                    <a:noFill/>
                  </a:ln>
                  <a:solidFill>
                    <a:srgbClr val="FFFFFF"/>
                  </a:solidFill>
                  <a:effectLst/>
                  <a:uLnTx/>
                  <a:uFillTx/>
                  <a:latin typeface="IBM Plex Sans Light"/>
                </a:rPr>
                <a:t>      Optimize</a:t>
              </a:r>
            </a:p>
          </p:txBody>
        </p:sp>
      </p:grpSp>
      <p:pic>
        <p:nvPicPr>
          <p:cNvPr id="8" name="Picture 7">
            <a:extLst>
              <a:ext uri="{FF2B5EF4-FFF2-40B4-BE49-F238E27FC236}">
                <a16:creationId xmlns:a16="http://schemas.microsoft.com/office/drawing/2014/main" id="{50D87A58-ED12-D88E-6C68-5703ABA5BD69}"/>
              </a:ext>
            </a:extLst>
          </p:cNvPr>
          <p:cNvPicPr>
            <a:picLocks noChangeAspect="1"/>
          </p:cNvPicPr>
          <p:nvPr/>
        </p:nvPicPr>
        <p:blipFill>
          <a:blip r:embed="rId3"/>
          <a:stretch>
            <a:fillRect/>
          </a:stretch>
        </p:blipFill>
        <p:spPr>
          <a:xfrm>
            <a:off x="1574819" y="1545888"/>
            <a:ext cx="5441224" cy="5006504"/>
          </a:xfrm>
          <a:prstGeom prst="rect">
            <a:avLst/>
          </a:prstGeom>
        </p:spPr>
      </p:pic>
      <p:sp>
        <p:nvSpPr>
          <p:cNvPr id="2" name="Title 1">
            <a:extLst>
              <a:ext uri="{FF2B5EF4-FFF2-40B4-BE49-F238E27FC236}">
                <a16:creationId xmlns:a16="http://schemas.microsoft.com/office/drawing/2014/main" id="{B88881C5-6388-9322-487C-FDE184899438}"/>
              </a:ext>
            </a:extLst>
          </p:cNvPr>
          <p:cNvSpPr>
            <a:spLocks noGrp="1"/>
          </p:cNvSpPr>
          <p:nvPr>
            <p:ph type="title"/>
          </p:nvPr>
        </p:nvSpPr>
        <p:spPr/>
        <p:txBody>
          <a:bodyPr/>
          <a:lstStyle/>
          <a:p>
            <a:r>
              <a:rPr lang="nl-NL" b="0" i="0">
                <a:solidFill>
                  <a:srgbClr val="2376DC"/>
                </a:solidFill>
                <a:effectLst/>
                <a:latin typeface="Arial" panose="020B0604020202020204" pitchFamily="34" charset="0"/>
              </a:rPr>
              <a:t>Data Management Strategie</a:t>
            </a:r>
            <a:endParaRPr lang="nl-NL"/>
          </a:p>
        </p:txBody>
      </p:sp>
      <p:sp>
        <p:nvSpPr>
          <p:cNvPr id="14" name="Rectangle 13">
            <a:extLst>
              <a:ext uri="{FF2B5EF4-FFF2-40B4-BE49-F238E27FC236}">
                <a16:creationId xmlns:a16="http://schemas.microsoft.com/office/drawing/2014/main" id="{044D7C5B-2F91-2A01-18EC-A2161E80D003}"/>
              </a:ext>
            </a:extLst>
          </p:cNvPr>
          <p:cNvSpPr/>
          <p:nvPr/>
        </p:nvSpPr>
        <p:spPr>
          <a:xfrm rot="3780000">
            <a:off x="5791859" y="3420548"/>
            <a:ext cx="1230342" cy="372251"/>
          </a:xfrm>
          <a:prstGeom prst="rect">
            <a:avLst/>
          </a:prstGeom>
          <a:noFill/>
        </p:spPr>
        <p:txBody>
          <a:bodyPr wrap="none" lIns="91440" tIns="45720" rIns="91440" bIns="45720">
            <a:prstTxWarp prst="textArchUp">
              <a:avLst/>
            </a:prstTxWarp>
            <a:spAutoFit/>
          </a:bodyPr>
          <a:lstStyle/>
          <a:p>
            <a:r>
              <a:rPr lang="en-US" sz="1600" b="1">
                <a:solidFill>
                  <a:srgbClr val="A7E7FE"/>
                </a:solidFill>
                <a:latin typeface="IBM Plex Sans" panose="020B0503050203000203" pitchFamily="34" charset="0"/>
              </a:rPr>
              <a:t>Data Fabric</a:t>
            </a:r>
            <a:endParaRPr lang="nl-NL" sz="1600" b="1">
              <a:solidFill>
                <a:srgbClr val="A7E7FE"/>
              </a:solidFill>
              <a:latin typeface="IBM Plex Sans" panose="020B0503050203000203" pitchFamily="34" charset="0"/>
            </a:endParaRPr>
          </a:p>
        </p:txBody>
      </p:sp>
    </p:spTree>
    <p:extLst>
      <p:ext uri="{BB962C8B-B14F-4D97-AF65-F5344CB8AC3E}">
        <p14:creationId xmlns:p14="http://schemas.microsoft.com/office/powerpoint/2010/main" val="18382616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Conscia">
      <a:dk1>
        <a:srgbClr val="000000"/>
      </a:dk1>
      <a:lt1>
        <a:srgbClr val="FFFFFF"/>
      </a:lt1>
      <a:dk2>
        <a:srgbClr val="033258"/>
      </a:dk2>
      <a:lt2>
        <a:srgbClr val="F4F7FC"/>
      </a:lt2>
      <a:accent1>
        <a:srgbClr val="248DD8"/>
      </a:accent1>
      <a:accent2>
        <a:srgbClr val="AAD4F3"/>
      </a:accent2>
      <a:accent3>
        <a:srgbClr val="525F6A"/>
      </a:accent3>
      <a:accent4>
        <a:srgbClr val="2FC0B2"/>
      </a:accent4>
      <a:accent5>
        <a:srgbClr val="FF9655"/>
      </a:accent5>
      <a:accent6>
        <a:srgbClr val="6559A2"/>
      </a:accent6>
      <a:hlink>
        <a:srgbClr val="248DD8"/>
      </a:hlink>
      <a:folHlink>
        <a:srgbClr val="248DD8"/>
      </a:folHlink>
    </a:clrScheme>
    <a:fontScheme name="Conscia">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mtClean="0"/>
        </a:defPPr>
      </a:lstStyle>
      <a:style>
        <a:lnRef idx="2">
          <a:schemeClr val="accent1">
            <a:shade val="50000"/>
          </a:schemeClr>
        </a:lnRef>
        <a:fillRef idx="1">
          <a:schemeClr val="accent1"/>
        </a:fillRef>
        <a:effectRef idx="0">
          <a:schemeClr val="accent1"/>
        </a:effectRef>
        <a:fontRef idx="minor">
          <a:schemeClr val="lt1"/>
        </a:fontRef>
      </a:style>
    </a:spDef>
    <a:lnDef>
      <a:spPr bwMode="auto">
        <a:solidFill>
          <a:srgbClr val="8A2E4F">
            <a:alpha val="64999"/>
          </a:srgbClr>
        </a:solidFill>
        <a:ln w="6350" cap="rnd"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Lst>
    <a:ext uri="{05A4C25C-085E-4340-85A3-A5531E510DB2}">
      <thm15:themeFamily xmlns:thm15="http://schemas.microsoft.com/office/thememl/2012/main" name="Presentation2" id="{1419DD18-1AF0-944E-8554-5DDB90216D8C}" vid="{3FCFD39F-7334-2E4F-BAB7-B8AE9F4C7793}"/>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ron xmlns="b17d7f08-b855-4866-919b-4575c8504097" xsi:nil="true"/>
    <Image xmlns="b17d7f08-b855-4866-919b-4575c8504097" xsi:nil="true"/>
    <TaxCatchAll xmlns="e156b133-98be-4725-a9e4-ad71208d6116" xsi:nil="true"/>
    <lcf76f155ced4ddcb4097134ff3c332f xmlns="b17d7f08-b855-4866-919b-4575c850409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6E314CC893234AB4683223D2098766" ma:contentTypeVersion="19" ma:contentTypeDescription="Een nieuw document maken." ma:contentTypeScope="" ma:versionID="9333c63e78d6a5d78873153ab2103d4d">
  <xsd:schema xmlns:xsd="http://www.w3.org/2001/XMLSchema" xmlns:xs="http://www.w3.org/2001/XMLSchema" xmlns:p="http://schemas.microsoft.com/office/2006/metadata/properties" xmlns:ns2="e156b133-98be-4725-a9e4-ad71208d6116" xmlns:ns3="b17d7f08-b855-4866-919b-4575c8504097" targetNamespace="http://schemas.microsoft.com/office/2006/metadata/properties" ma:root="true" ma:fieldsID="6de08dc49ede44e66431904dedfb04fa" ns2:_="" ns3:_="">
    <xsd:import namespace="e156b133-98be-4725-a9e4-ad71208d6116"/>
    <xsd:import namespace="b17d7f08-b855-4866-919b-4575c850409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Bron" minOccurs="0"/>
                <xsd:element ref="ns3:lcf76f155ced4ddcb4097134ff3c332f" minOccurs="0"/>
                <xsd:element ref="ns2:TaxCatchAll" minOccurs="0"/>
                <xsd:element ref="ns3:MediaServiceLocation" minOccurs="0"/>
                <xsd:element ref="ns3:Imag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56b133-98be-4725-a9e4-ad71208d6116"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9f7acd9b-7ff6-4c98-b50b-1a8a53bb9b14}" ma:internalName="TaxCatchAll" ma:showField="CatchAllData" ma:web="e156b133-98be-4725-a9e4-ad71208d611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17d7f08-b855-4866-919b-4575c850409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Bron" ma:index="20" nillable="true" ma:displayName="Bron" ma:format="Dropdown" ma:internalName="Bron">
      <xsd:simpleType>
        <xsd:restriction base="dms:Text">
          <xsd:maxLength value="255"/>
        </xsd:restrictio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360606b3-7a2b-4258-ab95-67a3532a2551"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Image" ma:index="25" nillable="true" ma:displayName="Image" ma:format="Thumbnail" ma:internalName="Imag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31722A-9E9E-4C92-9311-DF250C4B91F7}">
  <ds:schemaRefs>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purl.org/dc/dcmitype/"/>
    <ds:schemaRef ds:uri="http://schemas.microsoft.com/office/2006/documentManagement/types"/>
    <ds:schemaRef ds:uri="http://www.w3.org/XML/1998/namespace"/>
    <ds:schemaRef ds:uri="e156b133-98be-4725-a9e4-ad71208d6116"/>
    <ds:schemaRef ds:uri="b17d7f08-b855-4866-919b-4575c8504097"/>
    <ds:schemaRef ds:uri="http://purl.org/dc/elements/1.1/"/>
  </ds:schemaRefs>
</ds:datastoreItem>
</file>

<file path=customXml/itemProps2.xml><?xml version="1.0" encoding="utf-8"?>
<ds:datastoreItem xmlns:ds="http://schemas.openxmlformats.org/officeDocument/2006/customXml" ds:itemID="{79377C23-9A17-4598-ABDC-14EA06B55124}">
  <ds:schemaRefs>
    <ds:schemaRef ds:uri="b17d7f08-b855-4866-919b-4575c8504097"/>
    <ds:schemaRef ds:uri="e156b133-98be-4725-a9e4-ad71208d61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1E92871-8DD0-475D-BC80-D57E5398C6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TotalTime>
  <Words>2227</Words>
  <Application>Microsoft Macintosh PowerPoint</Application>
  <PresentationFormat>Breedbeeld</PresentationFormat>
  <Paragraphs>315</Paragraphs>
  <Slides>18</Slides>
  <Notes>17</Notes>
  <HiddenSlides>0</HiddenSlides>
  <MMClips>0</MMClips>
  <ScaleCrop>false</ScaleCrop>
  <HeadingPairs>
    <vt:vector size="8" baseType="variant">
      <vt:variant>
        <vt:lpstr>Gebruikte lettertypen</vt:lpstr>
      </vt:variant>
      <vt:variant>
        <vt:i4>21</vt:i4>
      </vt:variant>
      <vt:variant>
        <vt:lpstr>Thema</vt:lpstr>
      </vt:variant>
      <vt:variant>
        <vt:i4>2</vt:i4>
      </vt:variant>
      <vt:variant>
        <vt:lpstr>Ingesloten OLE-bronprogramma's</vt:lpstr>
      </vt:variant>
      <vt:variant>
        <vt:i4>1</vt:i4>
      </vt:variant>
      <vt:variant>
        <vt:lpstr>Diatitels</vt:lpstr>
      </vt:variant>
      <vt:variant>
        <vt:i4>18</vt:i4>
      </vt:variant>
    </vt:vector>
  </HeadingPairs>
  <TitlesOfParts>
    <vt:vector size="42" baseType="lpstr">
      <vt:lpstr>-apple-system</vt:lpstr>
      <vt:lpstr>Arial</vt:lpstr>
      <vt:lpstr>Axiforma</vt:lpstr>
      <vt:lpstr>Bolder</vt:lpstr>
      <vt:lpstr>Calibri</vt:lpstr>
      <vt:lpstr>Calibri Light</vt:lpstr>
      <vt:lpstr>Century Gothic</vt:lpstr>
      <vt:lpstr>CiscoSansTT ExtraLight</vt:lpstr>
      <vt:lpstr>Fractul</vt:lpstr>
      <vt:lpstr>IBM Plex Sans</vt:lpstr>
      <vt:lpstr>IBM Plex Sans Light</vt:lpstr>
      <vt:lpstr>IBM Plex Sans Medium</vt:lpstr>
      <vt:lpstr>IBM Plex Sans SemiBold</vt:lpstr>
      <vt:lpstr>IBM Plex Serif</vt:lpstr>
      <vt:lpstr>inherit</vt:lpstr>
      <vt:lpstr>Nunito</vt:lpstr>
      <vt:lpstr>Open Sans</vt:lpstr>
      <vt:lpstr>Roboto</vt:lpstr>
      <vt:lpstr>Segoe UI</vt:lpstr>
      <vt:lpstr>Segoe UI Semibold</vt:lpstr>
      <vt:lpstr>Usual (Local)</vt:lpstr>
      <vt:lpstr>Kantoorthema</vt:lpstr>
      <vt:lpstr>1_Office-tema</vt:lpstr>
      <vt:lpstr>think-cell Slide</vt:lpstr>
      <vt:lpstr>Welkom!</vt:lpstr>
      <vt:lpstr>Trends</vt:lpstr>
      <vt:lpstr>Van Nelle Fabriek</vt:lpstr>
      <vt:lpstr>Smartdc</vt:lpstr>
      <vt:lpstr>PowerPoint-presentatie</vt:lpstr>
      <vt:lpstr>Edge Computing</vt:lpstr>
      <vt:lpstr>Voorbeelden Edge Computing</vt:lpstr>
      <vt:lpstr>Data Tsunami</vt:lpstr>
      <vt:lpstr>Data Management Strategie</vt:lpstr>
      <vt:lpstr>Disaster Recovery</vt:lpstr>
      <vt:lpstr>Disaster Recovery is maatwerk</vt:lpstr>
      <vt:lpstr>Cloud Connect</vt:lpstr>
      <vt:lpstr>Cloud Optimization </vt:lpstr>
      <vt:lpstr>Cloud Optimization  Best Practices </vt:lpstr>
      <vt:lpstr>Cloud Services </vt:lpstr>
      <vt:lpstr>PowerPoint-presentatie</vt:lpstr>
      <vt:lpstr>Partners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Max van Dam</dc:creator>
  <cp:lastModifiedBy>Max van Dam</cp:lastModifiedBy>
  <cp:revision>2</cp:revision>
  <dcterms:created xsi:type="dcterms:W3CDTF">2023-06-05T08:21:20Z</dcterms:created>
  <dcterms:modified xsi:type="dcterms:W3CDTF">2023-09-20T15:39:33Z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2f4dc5f-dd59-42d3-ad70-31bc3246af1a_Enabled">
    <vt:lpwstr>true</vt:lpwstr>
  </property>
  <property fmtid="{D5CDD505-2E9C-101B-9397-08002B2CF9AE}" pid="3" name="MSIP_Label_72f4dc5f-dd59-42d3-ad70-31bc3246af1a_SetDate">
    <vt:lpwstr>2023-08-09T13:21:28Z</vt:lpwstr>
  </property>
  <property fmtid="{D5CDD505-2E9C-101B-9397-08002B2CF9AE}" pid="4" name="MSIP_Label_72f4dc5f-dd59-42d3-ad70-31bc3246af1a_Method">
    <vt:lpwstr>Privileged</vt:lpwstr>
  </property>
  <property fmtid="{D5CDD505-2E9C-101B-9397-08002B2CF9AE}" pid="5" name="MSIP_Label_72f4dc5f-dd59-42d3-ad70-31bc3246af1a_Name">
    <vt:lpwstr>Public-footer</vt:lpwstr>
  </property>
  <property fmtid="{D5CDD505-2E9C-101B-9397-08002B2CF9AE}" pid="6" name="MSIP_Label_72f4dc5f-dd59-42d3-ad70-31bc3246af1a_SiteId">
    <vt:lpwstr>01e16f79-1680-4f82-993b-e74a1f3c6c85</vt:lpwstr>
  </property>
  <property fmtid="{D5CDD505-2E9C-101B-9397-08002B2CF9AE}" pid="7" name="MSIP_Label_72f4dc5f-dd59-42d3-ad70-31bc3246af1a_ActionId">
    <vt:lpwstr>94f87498-769c-4c29-80ac-486d469070a5</vt:lpwstr>
  </property>
  <property fmtid="{D5CDD505-2E9C-101B-9397-08002B2CF9AE}" pid="8" name="MSIP_Label_72f4dc5f-dd59-42d3-ad70-31bc3246af1a_ContentBits">
    <vt:lpwstr>2</vt:lpwstr>
  </property>
  <property fmtid="{D5CDD505-2E9C-101B-9397-08002B2CF9AE}" pid="9" name="ClassificationContentMarkingFooterLocations">
    <vt:lpwstr>Kantoorthema:8</vt:lpwstr>
  </property>
  <property fmtid="{D5CDD505-2E9C-101B-9397-08002B2CF9AE}" pid="10" name="ClassificationContentMarkingFooterText">
    <vt:lpwstr>Conscia Sensitivity Classification: Public</vt:lpwstr>
  </property>
  <property fmtid="{D5CDD505-2E9C-101B-9397-08002B2CF9AE}" pid="11" name="ContentTypeId">
    <vt:lpwstr>0x010100906E314CC893234AB4683223D2098766</vt:lpwstr>
  </property>
  <property fmtid="{D5CDD505-2E9C-101B-9397-08002B2CF9AE}" pid="12" name="MediaServiceImageTags">
    <vt:lpwstr/>
  </property>
</Properties>
</file>