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317" r:id="rId5"/>
    <p:sldId id="273" r:id="rId6"/>
    <p:sldId id="314" r:id="rId7"/>
    <p:sldId id="308" r:id="rId8"/>
    <p:sldId id="309" r:id="rId9"/>
    <p:sldId id="311" r:id="rId10"/>
    <p:sldId id="315" r:id="rId11"/>
    <p:sldId id="312" r:id="rId12"/>
    <p:sldId id="313" r:id="rId13"/>
    <p:sldId id="284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3FD7A7-0080-A7A4-7C98-A22607060F0C}" name="Ilona Pols" initials="IP" userId="S::ipols@vosko.nl::66542220-73f0-4253-bf8a-f396b91d0b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41C"/>
    <a:srgbClr val="5E4F26"/>
    <a:srgbClr val="858698"/>
    <a:srgbClr val="4F4E5C"/>
    <a:srgbClr val="73707F"/>
    <a:srgbClr val="818185"/>
    <a:srgbClr val="05419B"/>
    <a:srgbClr val="8F18F2"/>
    <a:srgbClr val="2FC0B2"/>
    <a:srgbClr val="655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6ABCD1-67AD-4533-9404-3A3A75FBC15E}" v="4" dt="2023-09-20T14:18:45.687"/>
    <p1510:client id="{58C93222-02FA-4336-941C-005DB4AFF0E8}" v="19" dt="2023-09-20T08:50:24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6"/>
    <p:restoredTop sz="96543"/>
  </p:normalViewPr>
  <p:slideViewPr>
    <p:cSldViewPr snapToGrid="0">
      <p:cViewPr varScale="1">
        <p:scale>
          <a:sx n="103" d="100"/>
          <a:sy n="103" d="100"/>
        </p:scale>
        <p:origin x="7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ona Pols" userId="66542220-73f0-4253-bf8a-f396b91d0ba8" providerId="ADAL" clId="{58C93222-02FA-4336-941C-005DB4AFF0E8}"/>
    <pc:docChg chg="undo custSel addSld delSld modSld">
      <pc:chgData name="Ilona Pols" userId="66542220-73f0-4253-bf8a-f396b91d0ba8" providerId="ADAL" clId="{58C93222-02FA-4336-941C-005DB4AFF0E8}" dt="2023-09-20T08:51:04.028" v="65" actId="14100"/>
      <pc:docMkLst>
        <pc:docMk/>
      </pc:docMkLst>
      <pc:sldChg chg="del">
        <pc:chgData name="Ilona Pols" userId="66542220-73f0-4253-bf8a-f396b91d0ba8" providerId="ADAL" clId="{58C93222-02FA-4336-941C-005DB4AFF0E8}" dt="2023-09-20T08:39:11.305" v="9" actId="47"/>
        <pc:sldMkLst>
          <pc:docMk/>
          <pc:sldMk cId="1383937830" sldId="256"/>
        </pc:sldMkLst>
      </pc:sldChg>
      <pc:sldChg chg="modSp mod">
        <pc:chgData name="Ilona Pols" userId="66542220-73f0-4253-bf8a-f396b91d0ba8" providerId="ADAL" clId="{58C93222-02FA-4336-941C-005DB4AFF0E8}" dt="2023-09-20T08:39:49.289" v="13" actId="20577"/>
        <pc:sldMkLst>
          <pc:docMk/>
          <pc:sldMk cId="1864575274" sldId="309"/>
        </pc:sldMkLst>
        <pc:spChg chg="mod">
          <ac:chgData name="Ilona Pols" userId="66542220-73f0-4253-bf8a-f396b91d0ba8" providerId="ADAL" clId="{58C93222-02FA-4336-941C-005DB4AFF0E8}" dt="2023-09-20T08:39:49.289" v="13" actId="20577"/>
          <ac:spMkLst>
            <pc:docMk/>
            <pc:sldMk cId="1864575274" sldId="309"/>
            <ac:spMk id="3" creationId="{79C1B8A4-4077-17AD-D1AF-8344083C7F79}"/>
          </ac:spMkLst>
        </pc:spChg>
        <pc:picChg chg="mod">
          <ac:chgData name="Ilona Pols" userId="66542220-73f0-4253-bf8a-f396b91d0ba8" providerId="ADAL" clId="{58C93222-02FA-4336-941C-005DB4AFF0E8}" dt="2023-09-20T08:39:45.588" v="12" actId="1076"/>
          <ac:picMkLst>
            <pc:docMk/>
            <pc:sldMk cId="1864575274" sldId="309"/>
            <ac:picMk id="6" creationId="{7552ED8E-BAD7-0FAC-CA3D-AB42D31BD1D6}"/>
          </ac:picMkLst>
        </pc:picChg>
      </pc:sldChg>
      <pc:sldChg chg="addSp delSp modSp mod">
        <pc:chgData name="Ilona Pols" userId="66542220-73f0-4253-bf8a-f396b91d0ba8" providerId="ADAL" clId="{58C93222-02FA-4336-941C-005DB4AFF0E8}" dt="2023-09-20T08:41:36.024" v="21" actId="26606"/>
        <pc:sldMkLst>
          <pc:docMk/>
          <pc:sldMk cId="3873791388" sldId="312"/>
        </pc:sldMkLst>
        <pc:spChg chg="mod">
          <ac:chgData name="Ilona Pols" userId="66542220-73f0-4253-bf8a-f396b91d0ba8" providerId="ADAL" clId="{58C93222-02FA-4336-941C-005DB4AFF0E8}" dt="2023-09-20T08:41:36.024" v="21" actId="26606"/>
          <ac:spMkLst>
            <pc:docMk/>
            <pc:sldMk cId="3873791388" sldId="312"/>
            <ac:spMk id="2" creationId="{1CD25518-C898-27CC-0F2B-13B8293FD0A5}"/>
          </ac:spMkLst>
        </pc:spChg>
        <pc:spChg chg="mod">
          <ac:chgData name="Ilona Pols" userId="66542220-73f0-4253-bf8a-f396b91d0ba8" providerId="ADAL" clId="{58C93222-02FA-4336-941C-005DB4AFF0E8}" dt="2023-09-20T08:41:36.024" v="21" actId="26606"/>
          <ac:spMkLst>
            <pc:docMk/>
            <pc:sldMk cId="3873791388" sldId="312"/>
            <ac:spMk id="3" creationId="{DC3A1B18-2720-0137-8735-20784227050B}"/>
          </ac:spMkLst>
        </pc:spChg>
        <pc:spChg chg="del">
          <ac:chgData name="Ilona Pols" userId="66542220-73f0-4253-bf8a-f396b91d0ba8" providerId="ADAL" clId="{58C93222-02FA-4336-941C-005DB4AFF0E8}" dt="2023-09-20T08:41:36.024" v="21" actId="26606"/>
          <ac:spMkLst>
            <pc:docMk/>
            <pc:sldMk cId="3873791388" sldId="312"/>
            <ac:spMk id="21" creationId="{04812C46-200A-4DEB-A05E-3ED6C68C2387}"/>
          </ac:spMkLst>
        </pc:spChg>
        <pc:spChg chg="del">
          <ac:chgData name="Ilona Pols" userId="66542220-73f0-4253-bf8a-f396b91d0ba8" providerId="ADAL" clId="{58C93222-02FA-4336-941C-005DB4AFF0E8}" dt="2023-09-20T08:41:36.024" v="21" actId="26606"/>
          <ac:spMkLst>
            <pc:docMk/>
            <pc:sldMk cId="3873791388" sldId="312"/>
            <ac:spMk id="23" creationId="{D1EA859B-E555-4109-94F3-6700E046E008}"/>
          </ac:spMkLst>
        </pc:spChg>
        <pc:spChg chg="add">
          <ac:chgData name="Ilona Pols" userId="66542220-73f0-4253-bf8a-f396b91d0ba8" providerId="ADAL" clId="{58C93222-02FA-4336-941C-005DB4AFF0E8}" dt="2023-09-20T08:41:36.024" v="21" actId="26606"/>
          <ac:spMkLst>
            <pc:docMk/>
            <pc:sldMk cId="3873791388" sldId="312"/>
            <ac:spMk id="28" creationId="{04812C46-200A-4DEB-A05E-3ED6C68C2387}"/>
          </ac:spMkLst>
        </pc:spChg>
        <pc:spChg chg="add">
          <ac:chgData name="Ilona Pols" userId="66542220-73f0-4253-bf8a-f396b91d0ba8" providerId="ADAL" clId="{58C93222-02FA-4336-941C-005DB4AFF0E8}" dt="2023-09-20T08:41:36.024" v="21" actId="26606"/>
          <ac:spMkLst>
            <pc:docMk/>
            <pc:sldMk cId="3873791388" sldId="312"/>
            <ac:spMk id="30" creationId="{D1EA859B-E555-4109-94F3-6700E046E008}"/>
          </ac:spMkLst>
        </pc:spChg>
        <pc:picChg chg="del">
          <ac:chgData name="Ilona Pols" userId="66542220-73f0-4253-bf8a-f396b91d0ba8" providerId="ADAL" clId="{58C93222-02FA-4336-941C-005DB4AFF0E8}" dt="2023-09-20T08:41:24.924" v="18" actId="478"/>
          <ac:picMkLst>
            <pc:docMk/>
            <pc:sldMk cId="3873791388" sldId="312"/>
            <ac:picMk id="4" creationId="{CBCF0102-56FB-3826-CC18-79B316F0C782}"/>
          </ac:picMkLst>
        </pc:picChg>
        <pc:picChg chg="add mod ord">
          <ac:chgData name="Ilona Pols" userId="66542220-73f0-4253-bf8a-f396b91d0ba8" providerId="ADAL" clId="{58C93222-02FA-4336-941C-005DB4AFF0E8}" dt="2023-09-20T08:41:36.024" v="21" actId="26606"/>
          <ac:picMkLst>
            <pc:docMk/>
            <pc:sldMk cId="3873791388" sldId="312"/>
            <ac:picMk id="6" creationId="{F5C867BB-1A77-C0DD-4FAB-C4B3C458FAEF}"/>
          </ac:picMkLst>
        </pc:picChg>
      </pc:sldChg>
      <pc:sldChg chg="addSp delSp modSp mod">
        <pc:chgData name="Ilona Pols" userId="66542220-73f0-4253-bf8a-f396b91d0ba8" providerId="ADAL" clId="{58C93222-02FA-4336-941C-005DB4AFF0E8}" dt="2023-09-20T08:42:26.596" v="39" actId="478"/>
        <pc:sldMkLst>
          <pc:docMk/>
          <pc:sldMk cId="2791288691" sldId="313"/>
        </pc:sldMkLst>
        <pc:picChg chg="add del">
          <ac:chgData name="Ilona Pols" userId="66542220-73f0-4253-bf8a-f396b91d0ba8" providerId="ADAL" clId="{58C93222-02FA-4336-941C-005DB4AFF0E8}" dt="2023-09-20T08:42:26.596" v="39" actId="478"/>
          <ac:picMkLst>
            <pc:docMk/>
            <pc:sldMk cId="2791288691" sldId="313"/>
            <ac:picMk id="6" creationId="{A41F3CFD-EA15-D689-3A9C-7638B64EEC51}"/>
          </ac:picMkLst>
        </pc:picChg>
        <pc:picChg chg="add del mod">
          <ac:chgData name="Ilona Pols" userId="66542220-73f0-4253-bf8a-f396b91d0ba8" providerId="ADAL" clId="{58C93222-02FA-4336-941C-005DB4AFF0E8}" dt="2023-09-20T08:38:22.368" v="4" actId="931"/>
          <ac:picMkLst>
            <pc:docMk/>
            <pc:sldMk cId="2791288691" sldId="313"/>
            <ac:picMk id="8" creationId="{99754EA4-89C4-9F93-7367-4E70780EEB5C}"/>
          </ac:picMkLst>
        </pc:picChg>
        <pc:picChg chg="add del mod">
          <ac:chgData name="Ilona Pols" userId="66542220-73f0-4253-bf8a-f396b91d0ba8" providerId="ADAL" clId="{58C93222-02FA-4336-941C-005DB4AFF0E8}" dt="2023-09-20T08:42:26.001" v="38" actId="931"/>
          <ac:picMkLst>
            <pc:docMk/>
            <pc:sldMk cId="2791288691" sldId="313"/>
            <ac:picMk id="10" creationId="{5B7320BD-25EE-0E2A-0606-14C79269283F}"/>
          </ac:picMkLst>
        </pc:picChg>
      </pc:sldChg>
      <pc:sldChg chg="addSp delSp modSp mod">
        <pc:chgData name="Ilona Pols" userId="66542220-73f0-4253-bf8a-f396b91d0ba8" providerId="ADAL" clId="{58C93222-02FA-4336-941C-005DB4AFF0E8}" dt="2023-09-20T08:51:04.028" v="65" actId="14100"/>
        <pc:sldMkLst>
          <pc:docMk/>
          <pc:sldMk cId="1791917062" sldId="314"/>
        </pc:sldMkLst>
        <pc:picChg chg="add del mod">
          <ac:chgData name="Ilona Pols" userId="66542220-73f0-4253-bf8a-f396b91d0ba8" providerId="ADAL" clId="{58C93222-02FA-4336-941C-005DB4AFF0E8}" dt="2023-09-20T08:51:04.028" v="65" actId="14100"/>
          <ac:picMkLst>
            <pc:docMk/>
            <pc:sldMk cId="1791917062" sldId="314"/>
            <ac:picMk id="4" creationId="{A9D90FCF-B720-3A78-F33F-CCB7EBCA0A93}"/>
          </ac:picMkLst>
        </pc:picChg>
        <pc:picChg chg="add del mod">
          <ac:chgData name="Ilona Pols" userId="66542220-73f0-4253-bf8a-f396b91d0ba8" providerId="ADAL" clId="{58C93222-02FA-4336-941C-005DB4AFF0E8}" dt="2023-09-20T08:49:27.028" v="46" actId="931"/>
          <ac:picMkLst>
            <pc:docMk/>
            <pc:sldMk cId="1791917062" sldId="314"/>
            <ac:picMk id="8" creationId="{9E15C8F6-FF4C-3814-DE77-EAC2CA2EB5B0}"/>
          </ac:picMkLst>
        </pc:picChg>
      </pc:sldChg>
      <pc:sldChg chg="addSp delSp modSp mod">
        <pc:chgData name="Ilona Pols" userId="66542220-73f0-4253-bf8a-f396b91d0ba8" providerId="ADAL" clId="{58C93222-02FA-4336-941C-005DB4AFF0E8}" dt="2023-09-20T08:41:15.748" v="17" actId="1076"/>
        <pc:sldMkLst>
          <pc:docMk/>
          <pc:sldMk cId="3222934157" sldId="315"/>
        </pc:sldMkLst>
        <pc:picChg chg="del mod">
          <ac:chgData name="Ilona Pols" userId="66542220-73f0-4253-bf8a-f396b91d0ba8" providerId="ADAL" clId="{58C93222-02FA-4336-941C-005DB4AFF0E8}" dt="2023-09-20T08:41:05.530" v="15" actId="478"/>
          <ac:picMkLst>
            <pc:docMk/>
            <pc:sldMk cId="3222934157" sldId="315"/>
            <ac:picMk id="5" creationId="{F2066389-0E49-56D6-5075-26F1E3EE059E}"/>
          </ac:picMkLst>
        </pc:picChg>
        <pc:picChg chg="add mod">
          <ac:chgData name="Ilona Pols" userId="66542220-73f0-4253-bf8a-f396b91d0ba8" providerId="ADAL" clId="{58C93222-02FA-4336-941C-005DB4AFF0E8}" dt="2023-09-20T08:41:15.748" v="17" actId="1076"/>
          <ac:picMkLst>
            <pc:docMk/>
            <pc:sldMk cId="3222934157" sldId="315"/>
            <ac:picMk id="7" creationId="{8D39FC33-D89E-5EA6-57FF-708D102BA957}"/>
          </ac:picMkLst>
        </pc:picChg>
      </pc:sldChg>
      <pc:sldChg chg="new del">
        <pc:chgData name="Ilona Pols" userId="66542220-73f0-4253-bf8a-f396b91d0ba8" providerId="ADAL" clId="{58C93222-02FA-4336-941C-005DB4AFF0E8}" dt="2023-09-20T08:39:09.221" v="8" actId="47"/>
        <pc:sldMkLst>
          <pc:docMk/>
          <pc:sldMk cId="1946591040" sldId="316"/>
        </pc:sldMkLst>
      </pc:sldChg>
      <pc:sldChg chg="delSp new mod">
        <pc:chgData name="Ilona Pols" userId="66542220-73f0-4253-bf8a-f396b91d0ba8" providerId="ADAL" clId="{58C93222-02FA-4336-941C-005DB4AFF0E8}" dt="2023-09-20T08:39:17.173" v="11" actId="478"/>
        <pc:sldMkLst>
          <pc:docMk/>
          <pc:sldMk cId="2235538376" sldId="317"/>
        </pc:sldMkLst>
        <pc:spChg chg="del">
          <ac:chgData name="Ilona Pols" userId="66542220-73f0-4253-bf8a-f396b91d0ba8" providerId="ADAL" clId="{58C93222-02FA-4336-941C-005DB4AFF0E8}" dt="2023-09-20T08:39:15.432" v="10" actId="478"/>
          <ac:spMkLst>
            <pc:docMk/>
            <pc:sldMk cId="2235538376" sldId="317"/>
            <ac:spMk id="2" creationId="{707AF7C2-973E-9072-231B-ABDDB379F3EA}"/>
          </ac:spMkLst>
        </pc:spChg>
        <pc:spChg chg="del">
          <ac:chgData name="Ilona Pols" userId="66542220-73f0-4253-bf8a-f396b91d0ba8" providerId="ADAL" clId="{58C93222-02FA-4336-941C-005DB4AFF0E8}" dt="2023-09-20T08:39:17.173" v="11" actId="478"/>
          <ac:spMkLst>
            <pc:docMk/>
            <pc:sldMk cId="2235538376" sldId="317"/>
            <ac:spMk id="3" creationId="{F89484A4-991F-809C-7259-BD9778A1DC15}"/>
          </ac:spMkLst>
        </pc:spChg>
      </pc:sldChg>
    </pc:docChg>
  </pc:docChgLst>
  <pc:docChgLst>
    <pc:chgData name="Ilona Pols" userId="66542220-73f0-4253-bf8a-f396b91d0ba8" providerId="ADAL" clId="{1F6ABCD1-67AD-4533-9404-3A3A75FBC15E}"/>
    <pc:docChg chg="undo custSel delSld modSld">
      <pc:chgData name="Ilona Pols" userId="66542220-73f0-4253-bf8a-f396b91d0ba8" providerId="ADAL" clId="{1F6ABCD1-67AD-4533-9404-3A3A75FBC15E}" dt="2023-09-20T14:18:44.835" v="6" actId="255"/>
      <pc:docMkLst>
        <pc:docMk/>
      </pc:docMkLst>
      <pc:sldChg chg="del">
        <pc:chgData name="Ilona Pols" userId="66542220-73f0-4253-bf8a-f396b91d0ba8" providerId="ADAL" clId="{1F6ABCD1-67AD-4533-9404-3A3A75FBC15E}" dt="2023-09-20T13:34:54.661" v="0" actId="47"/>
        <pc:sldMkLst>
          <pc:docMk/>
          <pc:sldMk cId="2460221648" sldId="270"/>
        </pc:sldMkLst>
      </pc:sldChg>
      <pc:sldChg chg="modSp mod">
        <pc:chgData name="Ilona Pols" userId="66542220-73f0-4253-bf8a-f396b91d0ba8" providerId="ADAL" clId="{1F6ABCD1-67AD-4533-9404-3A3A75FBC15E}" dt="2023-09-20T14:18:44.835" v="6" actId="255"/>
        <pc:sldMkLst>
          <pc:docMk/>
          <pc:sldMk cId="2325418426" sldId="308"/>
        </pc:sldMkLst>
        <pc:spChg chg="mod">
          <ac:chgData name="Ilona Pols" userId="66542220-73f0-4253-bf8a-f396b91d0ba8" providerId="ADAL" clId="{1F6ABCD1-67AD-4533-9404-3A3A75FBC15E}" dt="2023-09-20T14:18:44.835" v="6" actId="255"/>
          <ac:spMkLst>
            <pc:docMk/>
            <pc:sldMk cId="2325418426" sldId="308"/>
            <ac:spMk id="2" creationId="{1FCC2419-7D4F-4E8D-F6DE-C4E581322055}"/>
          </ac:spMkLst>
        </pc:spChg>
        <pc:spChg chg="mod">
          <ac:chgData name="Ilona Pols" userId="66542220-73f0-4253-bf8a-f396b91d0ba8" providerId="ADAL" clId="{1F6ABCD1-67AD-4533-9404-3A3A75FBC15E}" dt="2023-09-20T14:17:50.769" v="1" actId="255"/>
          <ac:spMkLst>
            <pc:docMk/>
            <pc:sldMk cId="2325418426" sldId="308"/>
            <ac:spMk id="3" creationId="{A1A70A26-8B5C-2F41-D9DF-8E800A6D439A}"/>
          </ac:spMkLst>
        </pc:spChg>
      </pc:sldChg>
      <pc:sldChg chg="modSp mod">
        <pc:chgData name="Ilona Pols" userId="66542220-73f0-4253-bf8a-f396b91d0ba8" providerId="ADAL" clId="{1F6ABCD1-67AD-4533-9404-3A3A75FBC15E}" dt="2023-09-20T14:18:42.318" v="5" actId="255"/>
        <pc:sldMkLst>
          <pc:docMk/>
          <pc:sldMk cId="2958283939" sldId="311"/>
        </pc:sldMkLst>
        <pc:spChg chg="mod">
          <ac:chgData name="Ilona Pols" userId="66542220-73f0-4253-bf8a-f396b91d0ba8" providerId="ADAL" clId="{1F6ABCD1-67AD-4533-9404-3A3A75FBC15E}" dt="2023-09-20T14:18:42.318" v="5" actId="255"/>
          <ac:spMkLst>
            <pc:docMk/>
            <pc:sldMk cId="2958283939" sldId="311"/>
            <ac:spMk id="2" creationId="{ACBC65A4-741D-BD82-1B5C-3E40E086D584}"/>
          </ac:spMkLst>
        </pc:spChg>
        <pc:spChg chg="mod">
          <ac:chgData name="Ilona Pols" userId="66542220-73f0-4253-bf8a-f396b91d0ba8" providerId="ADAL" clId="{1F6ABCD1-67AD-4533-9404-3A3A75FBC15E}" dt="2023-09-20T14:18:30.711" v="4" actId="255"/>
          <ac:spMkLst>
            <pc:docMk/>
            <pc:sldMk cId="2958283939" sldId="311"/>
            <ac:spMk id="3" creationId="{B7BB7689-988A-391F-3DE8-19287EB90E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7CAD-9028-8A4C-A9B9-7EE470665A09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F19BC-0128-CB4A-9143-72842B9BB2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2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1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We can detect more and easier with ML, but the human workload to analyze is higher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55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An agonizingly slow journey of the last 30 days</a:t>
            </a:r>
          </a:p>
          <a:p>
            <a:r>
              <a:rPr lang="en-SI" dirty="0"/>
              <a:t>Organic growth vs standardization vs legacy burden</a:t>
            </a:r>
          </a:p>
          <a:p>
            <a:r>
              <a:rPr lang="en-SI" dirty="0"/>
              <a:t>Law of diminishing returns</a:t>
            </a:r>
          </a:p>
          <a:p>
            <a:r>
              <a:rPr lang="en-SI" dirty="0"/>
              <a:t>Isolation</a:t>
            </a:r>
          </a:p>
          <a:p>
            <a:r>
              <a:rPr lang="en-SI" dirty="0"/>
              <a:t>Prevention complexity reduction instead of ideal prevention</a:t>
            </a:r>
          </a:p>
          <a:p>
            <a:r>
              <a:rPr lang="en-SI" dirty="0"/>
              <a:t>Criminals WILL get in (Microsoft’s greatest contribution to society), our job is to limit and disable them</a:t>
            </a:r>
          </a:p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02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The promise of MDR</a:t>
            </a:r>
          </a:p>
          <a:p>
            <a:r>
              <a:rPr lang="en-SI" dirty="0"/>
              <a:t>On average, our MDR customers have 2 incidents per year (and some as high as 20 per month)</a:t>
            </a:r>
          </a:p>
          <a:p>
            <a:r>
              <a:rPr lang="en-SI" dirty="0"/>
              <a:t>Practically nobody has the internal capacity for the D of MDR, but effective R is easily achievable</a:t>
            </a:r>
          </a:p>
          <a:p>
            <a:r>
              <a:rPr lang="en-SI" dirty="0"/>
              <a:t>It’s high time to stop focusing on SIEMs and network sensors for detection</a:t>
            </a:r>
          </a:p>
          <a:p>
            <a:r>
              <a:rPr lang="en-SI" dirty="0"/>
              <a:t>The new kid on the block (XDR) has been here for 5 years now and has been 2-3x more effective and cost-effective</a:t>
            </a:r>
          </a:p>
          <a:p>
            <a:r>
              <a:rPr lang="en-SI" dirty="0"/>
              <a:t>Abusing the XDR craze does not guarantee quality: vendors historically rebrand existing products with little honesty</a:t>
            </a:r>
          </a:p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51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The promise of MDR</a:t>
            </a:r>
          </a:p>
          <a:p>
            <a:r>
              <a:rPr lang="en-SI" dirty="0"/>
              <a:t>On average, our MDR customers have 2 incidents per year (and some as high as 20 per month)</a:t>
            </a:r>
          </a:p>
          <a:p>
            <a:r>
              <a:rPr lang="en-SI" dirty="0"/>
              <a:t>Practically nobody has the internal capacity for the D of MDR, but effective R is easily achievable</a:t>
            </a:r>
          </a:p>
          <a:p>
            <a:r>
              <a:rPr lang="en-SI" dirty="0"/>
              <a:t>It’s high time to stop focusing on SIEMs and network sensors for detection</a:t>
            </a:r>
          </a:p>
          <a:p>
            <a:r>
              <a:rPr lang="en-SI" dirty="0"/>
              <a:t>The new kid on the block (XDR) has been here for 5 years now and has been 2-3x more effective and cost-effective</a:t>
            </a:r>
          </a:p>
          <a:p>
            <a:r>
              <a:rPr lang="en-SI" dirty="0"/>
              <a:t>Abusing the XDR craze does not guarantee quality: vendors historically rebrand existing products with little honesty</a:t>
            </a:r>
          </a:p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54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esessions dia 1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5530" y="870765"/>
            <a:ext cx="4914260" cy="4922520"/>
          </a:xfrm>
          <a:prstGeom prst="rect">
            <a:avLst/>
          </a:prstGeom>
        </p:spPr>
      </p:pic>
      <p:sp>
        <p:nvSpPr>
          <p:cNvPr id="16" name="Tijdelijke aanduiding voor datum 15">
            <a:extLst>
              <a:ext uri="{FF2B5EF4-FFF2-40B4-BE49-F238E27FC236}">
                <a16:creationId xmlns:a16="http://schemas.microsoft.com/office/drawing/2014/main" id="{BF7C881E-55CD-C7E9-76D1-D34E0F64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7" name="Tijdelijke aanduiding voor voettekst 16">
            <a:extLst>
              <a:ext uri="{FF2B5EF4-FFF2-40B4-BE49-F238E27FC236}">
                <a16:creationId xmlns:a16="http://schemas.microsoft.com/office/drawing/2014/main" id="{D8937D95-6999-4CBD-8E73-EEC3716B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678BB510-F3BD-4008-2C48-8197B4E0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98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54967"/>
            <a:ext cx="12296775" cy="922258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9690" y="1510975"/>
            <a:ext cx="2798931" cy="2300816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MANAGED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SERVICES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DD98BD-F5BF-AB61-1249-52700658A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0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64B0E03-1E65-B67A-FEED-E819C4010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6317AD95-9ACE-A387-3C91-44EB28E5D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19137"/>
            <a:ext cx="12283439" cy="8172247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BA5EA1-2CEC-6318-5117-3DB0C4D72AD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>
                  <a:lumMod val="100000"/>
                  <a:alpha val="32218"/>
                </a:srgbClr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192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 dirty="0"/>
              <a:t>Hoofstuk onderwerp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2CFA83-800B-C446-E032-73CBC1BCE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5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dia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k Tuitert - Allyourmedia">
            <a:extLst>
              <a:ext uri="{FF2B5EF4-FFF2-40B4-BE49-F238E27FC236}">
                <a16:creationId xmlns:a16="http://schemas.microsoft.com/office/drawing/2014/main" id="{364CB78B-936B-26D8-153C-AA1CA81F27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r="303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BA5EA1-2CEC-6318-5117-3DB0C4D72AD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>
                  <a:lumMod val="100000"/>
                  <a:alpha val="32218"/>
                </a:srgbClr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192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 dirty="0"/>
              <a:t>Hoofstuk onderwerp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2CFA83-800B-C446-E032-73CBC1BCE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7000">
                <a:srgbClr val="E9455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CLOUD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8837809-219F-0798-9054-0653E038B9EC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7000">
                <a:srgbClr val="E9455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CLOUD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689A3E8-8747-D557-8851-800285D221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C4BE0C9-5FE8-7569-7DED-842A224E4C0A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0">
                <a:srgbClr val="E94554">
                  <a:alpha val="48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BB5A55-6753-0D5D-4071-C174483250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3568134-BF5B-CB83-992C-1625E0A4CDFE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CLOUD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 dirty="0"/>
              <a:t>Hoofstuk onderwerp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03224EE-47F0-DA24-E29E-3700ACA99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/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SECURITY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7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DED3002-44AA-A447-AF79-835809A83906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/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F2CE1D-36B8-92FB-6438-59A02AA3D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3E41DFF-629A-99EE-8ACB-73B45BF99D8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SECURITY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51A47D60-3DC2-4DFC-81E3-28B64D48DB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1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 dirty="0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LOCATIE NAAM EN PLAATS</a:t>
            </a:r>
          </a:p>
          <a:p>
            <a:r>
              <a:rPr lang="nl-NL" dirty="0"/>
              <a:t>DATUM VOLUIT GESCHREVEN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 dirty="0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7074308-75B5-F8FA-7ED2-5EA57B4C52C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>
                  <a:alpha val="48000"/>
                </a:srgbClr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91A202-0D35-FEDE-A214-A43612D2B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E52377DF-43F7-3A3F-36B5-C7C45BABE60E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SECURITY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29FCD13-6B72-AFC3-3380-62A2307A7C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4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/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 dirty="0"/>
              <a:t>NETWORK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10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FD5D12-0AD2-62C0-A45C-FC203CFFCE33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/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B7F2440-7789-9A29-6F56-0D0F741ED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2C8F816-15BD-2ED7-DF4C-BD10847B9E9C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 dirty="0"/>
              <a:t>NETWORK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98D7414F-2FB7-470E-6C4B-796404F340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9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 dirty="0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57379AE-1BA7-DF0D-46C4-FDB52595CED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>
                  <a:alpha val="48000"/>
                </a:srgbClr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08B42B1-4CEB-9EF1-1870-71F28B4924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5B9FDA1-BA86-9168-46B9-54AC862BBC98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 dirty="0"/>
              <a:t>NETWORK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7575942-7677-3A62-1A65-3328AA228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/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MANAGED SERVICES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78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C9AB34B-BCBF-575D-7110-BD9BAF43F49B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/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38A687-8267-C5FE-D0E8-247C55B42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A6949F12-68A8-210E-B752-7B7AEF7D2DE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MANAGED SERVICES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02965D16-D37E-F732-7FE8-DBCA30945B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9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 dirty="0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67CB26D-AC13-56D5-4F65-1FD509591882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>
                  <a:alpha val="48000"/>
                </a:srgbClr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EFEB5F-596A-31A1-74FA-21FFEF611C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4DDE1E4-AC1D-FE6E-99EC-E8889511988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MANAGED SERVICES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AB41236-7132-836D-2D29-0F6EE08B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1399" y="1960641"/>
            <a:ext cx="8278337" cy="4270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366043"/>
            <a:ext cx="2741612" cy="106219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C44BB3-E263-97CA-BE80-23AD7DCC3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82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1399" y="2035174"/>
            <a:ext cx="8278337" cy="4270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6140131" cy="37496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55F7A5AE-74B0-5EA3-F126-09359FADB31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9639" y="2035174"/>
            <a:ext cx="2504441" cy="34986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7D38B1-11C4-5174-00DD-8925B8A2B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50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1825625"/>
            <a:ext cx="10945336" cy="46169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5256211" cy="459582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8220A17-02C4-88AB-5D63-D5078A4F5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0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2">
    <p:bg>
      <p:bgPr>
        <a:gradFill>
          <a:gsLst>
            <a:gs pos="100000">
              <a:srgbClr val="E94554"/>
            </a:gs>
            <a:gs pos="0">
              <a:srgbClr val="FFDD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 dirty="0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LOCATIE NAAM EN PLAATS</a:t>
            </a:r>
          </a:p>
          <a:p>
            <a:r>
              <a:rPr lang="nl-NL" dirty="0"/>
              <a:t>DATUM VOLUIT GESCHREVEN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0961" y="540898"/>
            <a:ext cx="1865778" cy="197772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FCD152D-9EB8-6E34-13F6-02FD16837A5D}"/>
              </a:ext>
            </a:extLst>
          </p:cNvPr>
          <p:cNvSpPr txBox="1">
            <a:spLocks/>
          </p:cNvSpPr>
          <p:nvPr userDrawn="1"/>
        </p:nvSpPr>
        <p:spPr>
          <a:xfrm>
            <a:off x="8652455" y="2537886"/>
            <a:ext cx="3402790" cy="1210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200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0966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365125"/>
            <a:ext cx="10945336" cy="5781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733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DD2C03-A06A-DBFE-E84B-07329442A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 b="0" i="0">
                <a:latin typeface="IBM Plex Sans" panose="020B0503050203000203" pitchFamily="34" charset="0"/>
              </a:defRPr>
            </a:lvl1pPr>
            <a:lvl2pPr>
              <a:defRPr sz="2000" b="0" i="0">
                <a:latin typeface="IBM Plex Sans" panose="020B0503050203000203" pitchFamily="34" charset="0"/>
              </a:defRPr>
            </a:lvl2pPr>
            <a:lvl3pPr>
              <a:defRPr sz="1800" b="0" i="0">
                <a:latin typeface="IBM Plex Sans" panose="020B0503050203000203" pitchFamily="34" charset="0"/>
              </a:defRPr>
            </a:lvl3pPr>
            <a:lvl4pPr>
              <a:defRPr sz="1600" b="0" i="0">
                <a:latin typeface="IBM Plex Sans" panose="020B0503050203000203" pitchFamily="34" charset="0"/>
              </a:defRPr>
            </a:lvl4pPr>
            <a:lvl5pPr>
              <a:defRPr sz="16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759BC5-4131-FF79-FAD4-4F4AD8EE2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 b="0" i="0">
                <a:latin typeface="IBM Plex Sans" panose="020B0503050203000203" pitchFamily="34" charset="0"/>
              </a:defRPr>
            </a:lvl1pPr>
            <a:lvl2pPr>
              <a:defRPr sz="2000" b="0" i="0">
                <a:latin typeface="IBM Plex Sans" panose="020B0503050203000203" pitchFamily="34" charset="0"/>
              </a:defRPr>
            </a:lvl2pPr>
            <a:lvl3pPr>
              <a:defRPr sz="1800" b="0" i="0">
                <a:latin typeface="IBM Plex Sans" panose="020B0503050203000203" pitchFamily="34" charset="0"/>
              </a:defRPr>
            </a:lvl3pPr>
            <a:lvl4pPr>
              <a:defRPr sz="1600" b="0" i="0">
                <a:latin typeface="IBM Plex Sans" panose="020B0503050203000203" pitchFamily="34" charset="0"/>
              </a:defRPr>
            </a:lvl4pPr>
            <a:lvl5pPr>
              <a:defRPr sz="16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DC4B9017-48AF-0A5F-8126-E4977416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C426D1AB-9C9D-AADC-AEED-EF7136DF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319604F0-BB97-3179-2116-ACF0F141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85DD0D4F-9371-18DA-D4D6-17A7961B3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 err="1"/>
              <a:t>Heading</a:t>
            </a: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1070E7C-C6ED-6815-E47E-61C0A5775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1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50414-9450-B8BA-3780-2CAE5C5F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E95A04-8B89-088F-B001-0C0655FF0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223437"/>
            <a:ext cx="6172200" cy="4023360"/>
          </a:xfrm>
        </p:spPr>
        <p:txBody>
          <a:bodyPr/>
          <a:lstStyle>
            <a:lvl1pPr>
              <a:defRPr sz="3200" b="0" i="0">
                <a:latin typeface="IBM Plex Sans" panose="020B0503050203000203" pitchFamily="34" charset="0"/>
              </a:defRPr>
            </a:lvl1pPr>
            <a:lvl2pPr>
              <a:defRPr sz="2800" b="0" i="0">
                <a:latin typeface="IBM Plex Sans" panose="020B0503050203000203" pitchFamily="34" charset="0"/>
              </a:defRPr>
            </a:lvl2pPr>
            <a:lvl3pPr>
              <a:defRPr sz="2400" b="0" i="0">
                <a:latin typeface="IBM Plex Sans" panose="020B0503050203000203" pitchFamily="34" charset="0"/>
              </a:defRPr>
            </a:lvl3pPr>
            <a:lvl4pPr>
              <a:defRPr sz="2000" b="0" i="0">
                <a:latin typeface="IBM Plex Sans" panose="020B0503050203000203" pitchFamily="34" charset="0"/>
              </a:defRPr>
            </a:lvl4pPr>
            <a:lvl5pPr>
              <a:defRPr sz="2000" b="0" i="0">
                <a:latin typeface="IBM Plex Sans" panose="020B050305020300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BF6B9C-C428-F7FA-7334-EADC12FFE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3435"/>
            <a:ext cx="3932237" cy="3927107"/>
          </a:xfrm>
        </p:spPr>
        <p:txBody>
          <a:bodyPr/>
          <a:lstStyle>
            <a:lvl1pPr marL="0" indent="0"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A2C7D8-CEAB-74B6-5055-08D4C9681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  <p:sp>
        <p:nvSpPr>
          <p:cNvPr id="9" name="Tijdelijke aanduiding voor datum 13">
            <a:extLst>
              <a:ext uri="{FF2B5EF4-FFF2-40B4-BE49-F238E27FC236}">
                <a16:creationId xmlns:a16="http://schemas.microsoft.com/office/drawing/2014/main" id="{30609B97-A2F5-DAAD-D733-0B40B642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14">
            <a:extLst>
              <a:ext uri="{FF2B5EF4-FFF2-40B4-BE49-F238E27FC236}">
                <a16:creationId xmlns:a16="http://schemas.microsoft.com/office/drawing/2014/main" id="{F39569B3-45EB-5DEA-3C81-9CC1E30F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5">
            <a:extLst>
              <a:ext uri="{FF2B5EF4-FFF2-40B4-BE49-F238E27FC236}">
                <a16:creationId xmlns:a16="http://schemas.microsoft.com/office/drawing/2014/main" id="{1BBB03C6-E671-8C3D-F8C0-CFEB2ABF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2650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F70C180-B230-A4D2-9DF0-425664FD2D49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1A898-0376-D527-CE93-365C69BB1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 err="1"/>
              <a:t>Upcoming</a:t>
            </a:r>
            <a:r>
              <a:rPr lang="nl-NL" dirty="0"/>
              <a:t> Events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4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D3CB6AE-711F-59EF-5F34-F08BDDA6B3A2}"/>
              </a:ext>
            </a:extLst>
          </p:cNvPr>
          <p:cNvSpPr/>
          <p:nvPr userDrawn="1"/>
        </p:nvSpPr>
        <p:spPr>
          <a:xfrm>
            <a:off x="983351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9B50E0F-E84B-6F77-4EBD-AA611D32B015}"/>
              </a:ext>
            </a:extLst>
          </p:cNvPr>
          <p:cNvSpPr/>
          <p:nvPr userDrawn="1"/>
        </p:nvSpPr>
        <p:spPr>
          <a:xfrm>
            <a:off x="3469376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A6D3C36-E583-8B38-E4A0-7B4FF188AC52}"/>
              </a:ext>
            </a:extLst>
          </p:cNvPr>
          <p:cNvSpPr/>
          <p:nvPr userDrawn="1"/>
        </p:nvSpPr>
        <p:spPr>
          <a:xfrm>
            <a:off x="5964926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D66ED98A-27DF-4D2F-A851-C87B50F6EF6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83548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2BA30251-1542-4F39-BBCE-0FB3F508EFE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869573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575275CD-5B27-3EEE-3CC5-9B00E05CED95}"/>
              </a:ext>
            </a:extLst>
          </p:cNvPr>
          <p:cNvSpPr/>
          <p:nvPr userDrawn="1"/>
        </p:nvSpPr>
        <p:spPr>
          <a:xfrm>
            <a:off x="983351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9B7DACF5-E006-74F2-D99C-DED6177D150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82174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102C1468-BA8C-2463-AC13-B9A53C801B50}"/>
              </a:ext>
            </a:extLst>
          </p:cNvPr>
          <p:cNvSpPr/>
          <p:nvPr userDrawn="1"/>
        </p:nvSpPr>
        <p:spPr>
          <a:xfrm>
            <a:off x="3459851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ijdelijke aanduiding voor inhoud 2">
            <a:extLst>
              <a:ext uri="{FF2B5EF4-FFF2-40B4-BE49-F238E27FC236}">
                <a16:creationId xmlns:a16="http://schemas.microsoft.com/office/drawing/2014/main" id="{51742719-C79A-C169-9009-2D034C0F25D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868199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22E6EB6B-52AC-F765-8835-09360E1EC9EA}"/>
              </a:ext>
            </a:extLst>
          </p:cNvPr>
          <p:cNvSpPr/>
          <p:nvPr userDrawn="1"/>
        </p:nvSpPr>
        <p:spPr>
          <a:xfrm>
            <a:off x="5945876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076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F70C180-B230-A4D2-9DF0-425664FD2D49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1A898-0376-D527-CE93-365C69BB1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dirty="0"/>
              <a:t>Partners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 dirty="0"/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959C9E17-342B-F574-B0DC-9FD2A284381E}"/>
              </a:ext>
            </a:extLst>
          </p:cNvPr>
          <p:cNvGrpSpPr/>
          <p:nvPr userDrawn="1"/>
        </p:nvGrpSpPr>
        <p:grpSpPr>
          <a:xfrm>
            <a:off x="650788" y="2591802"/>
            <a:ext cx="6341974" cy="2808873"/>
            <a:chOff x="459315" y="2183948"/>
            <a:chExt cx="8150719" cy="3609970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119D0D04-15A3-3C43-FC15-D4D22B8F5E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40157" y="3672432"/>
              <a:ext cx="2363066" cy="732550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C8D31E96-1E23-A4B3-1088-A29B7E457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9315" y="4595018"/>
              <a:ext cx="1597303" cy="119890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67E576E3-0F2E-7D74-70F5-213CC8C7FC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61418" y="5043214"/>
              <a:ext cx="1762414" cy="376852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48C9ABEB-CB08-BF0E-81F7-7A38AF2E0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13419" y="3696989"/>
              <a:ext cx="2310475" cy="586560"/>
            </a:xfrm>
            <a:prstGeom prst="rect">
              <a:avLst/>
            </a:prstGeom>
          </p:spPr>
        </p:pic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C6707EC3-389F-6A0D-3AD9-1F854BFB9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575448" y="2295623"/>
              <a:ext cx="3034586" cy="1093104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EF8D5A04-22FF-3521-226F-4CFB9F8F3D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620053" y="3434533"/>
              <a:ext cx="1821840" cy="1093104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A37ACA62-9978-0643-E9C5-6F4CC3BB07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813808" y="2183948"/>
              <a:ext cx="3140649" cy="1153950"/>
            </a:xfrm>
            <a:prstGeom prst="rect">
              <a:avLst/>
            </a:prstGeom>
          </p:spPr>
        </p:pic>
      </p:grpSp>
      <p:pic>
        <p:nvPicPr>
          <p:cNvPr id="6" name="Afbeelding 5" descr="Afbeelding met Lettertype, Graphics, schermopname, tekst&#10;&#10;Automatisch gegenereerde beschrijving">
            <a:extLst>
              <a:ext uri="{FF2B5EF4-FFF2-40B4-BE49-F238E27FC236}">
                <a16:creationId xmlns:a16="http://schemas.microsoft.com/office/drawing/2014/main" id="{37779E28-8B5C-F43B-8237-D23D273B9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755" r="17531" b="49063"/>
          <a:stretch/>
        </p:blipFill>
        <p:spPr>
          <a:xfrm>
            <a:off x="909100" y="2449468"/>
            <a:ext cx="1221691" cy="9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1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esessions dia 2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2F59E8-8AAD-4805-88FE-F7E25B09F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2677" y="-621862"/>
            <a:ext cx="10752094" cy="6311011"/>
          </a:xfrm>
          <a:prstGeom prst="rect">
            <a:avLst/>
          </a:prstGeom>
          <a:effectLst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96984" y="4154625"/>
            <a:ext cx="2198030" cy="22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0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3">
    <p:bg>
      <p:bgPr>
        <a:gradFill>
          <a:gsLst>
            <a:gs pos="100000">
              <a:srgbClr val="6559A2"/>
            </a:gs>
            <a:gs pos="15000">
              <a:srgbClr val="E9455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 dirty="0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LOCATIE NAAM EN PLAATS</a:t>
            </a:r>
          </a:p>
          <a:p>
            <a:r>
              <a:rPr lang="nl-NL" dirty="0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CLOUD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4">
    <p:bg>
      <p:bgPr>
        <a:gradFill>
          <a:gsLst>
            <a:gs pos="100000">
              <a:srgbClr val="2FC0B2"/>
            </a:gs>
            <a:gs pos="15000">
              <a:srgbClr val="6559A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 dirty="0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LOCATIE NAAM EN PLAATS</a:t>
            </a:r>
          </a:p>
          <a:p>
            <a:r>
              <a:rPr lang="nl-NL" dirty="0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CYBER-SECURITY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5">
    <p:bg>
      <p:bgPr>
        <a:gradFill>
          <a:gsLst>
            <a:gs pos="99000">
              <a:srgbClr val="05419B"/>
            </a:gs>
            <a:gs pos="14000">
              <a:srgbClr val="2FC0B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 dirty="0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LOCATIE NAAM EN PLAATS</a:t>
            </a:r>
          </a:p>
          <a:p>
            <a:r>
              <a:rPr lang="nl-NL" dirty="0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09" y="2518623"/>
            <a:ext cx="3298015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MANAGED SERVICES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52450" y="-1112281"/>
            <a:ext cx="12896850" cy="806053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9690" y="1198879"/>
            <a:ext cx="2798931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CLOUD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16510"/>
            <a:ext cx="12273280" cy="81745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5715" y="1198879"/>
            <a:ext cx="2266881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 dirty="0"/>
              <a:t>SECURITY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57" y="-1316510"/>
            <a:ext cx="12261765" cy="81745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80223" y="1198879"/>
            <a:ext cx="2757865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 dirty="0"/>
              <a:t>NETWORK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484A04-9253-46B6-520B-5D55833B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91CBAE-F685-95F8-6F4C-0A77F3CC5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CAEF6D-F6D5-E0E6-20F1-027F207AE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17.01.2023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4CFB3E-F35C-291C-165F-DE7BDAA89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>
                <a:solidFill>
                  <a:srgbClr val="000000"/>
                </a:solidFill>
                <a:effectLst/>
                <a:latin typeface="IBM Plex Sans Light" panose="020B0403050203000203" pitchFamily="34" charset="0"/>
              </a:rPr>
              <a:t> </a:t>
            </a:r>
            <a:r>
              <a:rPr lang="nl-NL" dirty="0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Conscia</a:t>
            </a:r>
            <a:r>
              <a:rPr lang="nl-NL" dirty="0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 Nederland – </a:t>
            </a:r>
            <a:r>
              <a:rPr lang="nl-NL" dirty="0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Inspire</a:t>
            </a:r>
            <a:r>
              <a:rPr lang="nl-NL" dirty="0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 </a:t>
            </a:r>
            <a:r>
              <a:rPr lang="nl-NL" dirty="0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Sessions</a:t>
            </a:r>
            <a:endParaRPr lang="nl-NL" dirty="0">
              <a:solidFill>
                <a:srgbClr val="AAD2F3"/>
              </a:solidFill>
              <a:effectLst/>
              <a:latin typeface="IBM Plex Sans Light" panose="020B0403050203000203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82DE66-9C3A-A5EF-6C6D-9361EA181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8681741-C092-3B10-350D-665176A86A7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83200" y="6672580"/>
            <a:ext cx="16478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NL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Conscia Sensitivity 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61119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72" r:id="rId3"/>
    <p:sldLayoutId id="2147483671" r:id="rId4"/>
    <p:sldLayoutId id="2147483676" r:id="rId5"/>
    <p:sldLayoutId id="2147483677" r:id="rId6"/>
    <p:sldLayoutId id="2147483666" r:id="rId7"/>
    <p:sldLayoutId id="2147483678" r:id="rId8"/>
    <p:sldLayoutId id="2147483679" r:id="rId9"/>
    <p:sldLayoutId id="2147483680" r:id="rId10"/>
    <p:sldLayoutId id="2147483673" r:id="rId11"/>
    <p:sldLayoutId id="2147483674" r:id="rId12"/>
    <p:sldLayoutId id="2147483675" r:id="rId13"/>
    <p:sldLayoutId id="2147483692" r:id="rId14"/>
    <p:sldLayoutId id="2147483650" r:id="rId15"/>
    <p:sldLayoutId id="2147483665" r:id="rId16"/>
    <p:sldLayoutId id="2147483667" r:id="rId17"/>
    <p:sldLayoutId id="2147483684" r:id="rId18"/>
    <p:sldLayoutId id="2147483685" r:id="rId19"/>
    <p:sldLayoutId id="2147483686" r:id="rId20"/>
    <p:sldLayoutId id="2147483681" r:id="rId21"/>
    <p:sldLayoutId id="2147483682" r:id="rId22"/>
    <p:sldLayoutId id="2147483683" r:id="rId23"/>
    <p:sldLayoutId id="2147483687" r:id="rId24"/>
    <p:sldLayoutId id="2147483688" r:id="rId25"/>
    <p:sldLayoutId id="2147483689" r:id="rId26"/>
    <p:sldLayoutId id="2147483657" r:id="rId27"/>
    <p:sldLayoutId id="2147483669" r:id="rId28"/>
    <p:sldLayoutId id="2147483668" r:id="rId29"/>
    <p:sldLayoutId id="2147483670" r:id="rId30"/>
    <p:sldLayoutId id="2147483652" r:id="rId31"/>
    <p:sldLayoutId id="2147483656" r:id="rId32"/>
    <p:sldLayoutId id="2147483690" r:id="rId33"/>
    <p:sldLayoutId id="2147483691" r:id="rId34"/>
    <p:sldLayoutId id="214748366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AF07B-300D-9B04-17F0-6241AADFD7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1C5BCCC-E18A-CFE7-A5A0-D59AD164BA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JAN BERVAR</a:t>
            </a:r>
          </a:p>
          <a:p>
            <a:r>
              <a:rPr lang="nl-NL" dirty="0"/>
              <a:t>GROUP SECURITY ARCHITECT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5538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4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7">
            <a:extLst>
              <a:ext uri="{FF2B5EF4-FFF2-40B4-BE49-F238E27FC236}">
                <a16:creationId xmlns:a16="http://schemas.microsoft.com/office/drawing/2014/main" id="{998AA832-9993-128E-1471-F1D924827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07710" cy="1325563"/>
          </a:xfrm>
        </p:spPr>
        <p:txBody>
          <a:bodyPr/>
          <a:lstStyle/>
          <a:p>
            <a:r>
              <a:rPr lang="en-US" dirty="0"/>
              <a:t>Trends</a:t>
            </a:r>
            <a:endParaRPr lang="nl-NL" dirty="0"/>
          </a:p>
        </p:txBody>
      </p:sp>
      <p:sp>
        <p:nvSpPr>
          <p:cNvPr id="7" name="Tijdelijke aanduiding voor inhoud 18">
            <a:extLst>
              <a:ext uri="{FF2B5EF4-FFF2-40B4-BE49-F238E27FC236}">
                <a16:creationId xmlns:a16="http://schemas.microsoft.com/office/drawing/2014/main" id="{AC66C7F9-7CC6-1050-BA5F-F737B1835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9920"/>
            <a:ext cx="7677500" cy="20616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The long view on cybersecurity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Core</a:t>
            </a:r>
            <a:r>
              <a:rPr lang="nl-NL" dirty="0"/>
              <a:t> 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 </a:t>
            </a:r>
            <a:r>
              <a:rPr lang="nl-NL" dirty="0" err="1"/>
              <a:t>year</a:t>
            </a:r>
            <a:r>
              <a:rPr lang="nl-NL" dirty="0"/>
              <a:t>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8" name="Titel 10">
            <a:extLst>
              <a:ext uri="{FF2B5EF4-FFF2-40B4-BE49-F238E27FC236}">
                <a16:creationId xmlns:a16="http://schemas.microsoft.com/office/drawing/2014/main" id="{20CC776A-2BBA-9364-BC8E-489DAB92B75E}"/>
              </a:ext>
            </a:extLst>
          </p:cNvPr>
          <p:cNvSpPr txBox="1">
            <a:spLocks/>
          </p:cNvSpPr>
          <p:nvPr/>
        </p:nvSpPr>
        <p:spPr>
          <a:xfrm>
            <a:off x="838200" y="3708400"/>
            <a:ext cx="7207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48BEC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Spreker</a:t>
            </a:r>
          </a:p>
        </p:txBody>
      </p:sp>
      <p:sp>
        <p:nvSpPr>
          <p:cNvPr id="9" name="Tijdelijke aanduiding voor inhoud 17">
            <a:extLst>
              <a:ext uri="{FF2B5EF4-FFF2-40B4-BE49-F238E27FC236}">
                <a16:creationId xmlns:a16="http://schemas.microsoft.com/office/drawing/2014/main" id="{565BD535-B022-BDEC-C3C4-171C707EA7CB}"/>
              </a:ext>
            </a:extLst>
          </p:cNvPr>
          <p:cNvSpPr txBox="1">
            <a:spLocks/>
          </p:cNvSpPr>
          <p:nvPr/>
        </p:nvSpPr>
        <p:spPr>
          <a:xfrm>
            <a:off x="838200" y="4816475"/>
            <a:ext cx="3217278" cy="953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Jan Bervar, </a:t>
            </a:r>
            <a:r>
              <a:rPr lang="nl-NL" sz="1400" dirty="0">
                <a:effectLst/>
              </a:rPr>
              <a:t>Group Security Architect </a:t>
            </a:r>
            <a:r>
              <a:rPr lang="nl-NL" dirty="0"/>
              <a:t> </a:t>
            </a:r>
          </a:p>
        </p:txBody>
      </p:sp>
      <p:pic>
        <p:nvPicPr>
          <p:cNvPr id="3" name="Afbeelding 2" descr="Afbeelding met kleding, tekst, persoon, person&#10;&#10;Automatisch gegenereerde beschrijving">
            <a:extLst>
              <a:ext uri="{FF2B5EF4-FFF2-40B4-BE49-F238E27FC236}">
                <a16:creationId xmlns:a16="http://schemas.microsoft.com/office/drawing/2014/main" id="{E69AA2D3-F7E1-5CE0-F2C4-B15FB847E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08" t="16678" r="45209" b="35354"/>
          <a:stretch/>
        </p:blipFill>
        <p:spPr>
          <a:xfrm>
            <a:off x="4210050" y="4235119"/>
            <a:ext cx="1752600" cy="17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90FCF-B720-3A78-F33F-CCB7EBCA0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4" t="884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5B089-7D67-DC67-DBA8-F3647903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81" y="1095742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en-SI" sz="4400" dirty="0"/>
              <a:t>The long view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1366-8A6F-11E7-DE17-0BE37204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81" y="2652508"/>
            <a:ext cx="5964392" cy="3207258"/>
          </a:xfrm>
        </p:spPr>
        <p:txBody>
          <a:bodyPr anchor="t">
            <a:noAutofit/>
          </a:bodyPr>
          <a:lstStyle/>
          <a:p>
            <a:r>
              <a:rPr lang="en-GB" sz="2400" dirty="0"/>
              <a:t>Contrary to public perception, digital security has changed little in 40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Attacks and defences from 1980s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Attacker laziness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Industry use of mysticism</a:t>
            </a:r>
          </a:p>
          <a:p>
            <a:r>
              <a:rPr lang="en-SI" sz="2000" dirty="0"/>
              <a:t>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Change in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Change in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I" sz="2000" dirty="0"/>
              <a:t>Steady evolution of capability and focus</a:t>
            </a:r>
          </a:p>
          <a:p>
            <a:endParaRPr lang="en-SI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56988-DD8B-9002-39AC-E0AA59C1927C}"/>
              </a:ext>
            </a:extLst>
          </p:cNvPr>
          <p:cNvSpPr/>
          <p:nvPr/>
        </p:nvSpPr>
        <p:spPr>
          <a:xfrm>
            <a:off x="371094" y="664477"/>
            <a:ext cx="1524000" cy="431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E5D79C-6875-F99E-526C-353774D18A50}"/>
              </a:ext>
            </a:extLst>
          </p:cNvPr>
          <p:cNvSpPr/>
          <p:nvPr/>
        </p:nvSpPr>
        <p:spPr>
          <a:xfrm>
            <a:off x="326090" y="2318559"/>
            <a:ext cx="3483147" cy="28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919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CC2419-7D4F-4E8D-F6DE-C4E58132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1186"/>
            <a:ext cx="4368602" cy="1956841"/>
          </a:xfrm>
        </p:spPr>
        <p:txBody>
          <a:bodyPr anchor="b">
            <a:normAutofit/>
          </a:bodyPr>
          <a:lstStyle/>
          <a:p>
            <a:r>
              <a:rPr lang="en-SI" sz="4800" dirty="0"/>
              <a:t>Trends: Motivation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70A26-8B5C-2F41-D9DF-8E800A6D4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SI" sz="2200" dirty="0"/>
              <a:t>Internet DoS</a:t>
            </a:r>
          </a:p>
          <a:p>
            <a:r>
              <a:rPr lang="en-SI" sz="2200" dirty="0"/>
              <a:t>Encrypting ransomware</a:t>
            </a:r>
          </a:p>
          <a:p>
            <a:r>
              <a:rPr lang="en-SI" sz="2200" dirty="0"/>
              <a:t>Unauthorized modification</a:t>
            </a:r>
          </a:p>
          <a:p>
            <a:r>
              <a:rPr lang="en-SI" sz="2200" dirty="0"/>
              <a:t>Exfiltration / re-sell / leakage</a:t>
            </a:r>
          </a:p>
          <a:p>
            <a:r>
              <a:rPr lang="en-SI" sz="2200" dirty="0"/>
              <a:t>(Large-scale) cryptomining</a:t>
            </a:r>
          </a:p>
          <a:p>
            <a:r>
              <a:rPr lang="en-SI" sz="2200" i="1" dirty="0"/>
              <a:t>A new level of professionalism and customer intimacy</a:t>
            </a:r>
          </a:p>
          <a:p>
            <a:endParaRPr lang="en-SI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A22C7F-E1D0-F037-948E-A44A60F57636}"/>
              </a:ext>
            </a:extLst>
          </p:cNvPr>
          <p:cNvSpPr/>
          <p:nvPr/>
        </p:nvSpPr>
        <p:spPr>
          <a:xfrm>
            <a:off x="574063" y="2409301"/>
            <a:ext cx="3672473" cy="28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Afbeelding 6" descr="Afbeelding met Modeaccessoire, Sieraden, ketting, Lichaamssieraden&#10;&#10;Automatisch gegenereerde beschrijving">
            <a:extLst>
              <a:ext uri="{FF2B5EF4-FFF2-40B4-BE49-F238E27FC236}">
                <a16:creationId xmlns:a16="http://schemas.microsoft.com/office/drawing/2014/main" id="{A02BE877-20A2-35F4-8FC9-62EFCA0AB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599" y="0"/>
            <a:ext cx="6883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1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engineering, machine, industrie, overdekt&#10;&#10;Automatisch gegenereerde beschrijving">
            <a:extLst>
              <a:ext uri="{FF2B5EF4-FFF2-40B4-BE49-F238E27FC236}">
                <a16:creationId xmlns:a16="http://schemas.microsoft.com/office/drawing/2014/main" id="{7552ED8E-BAD7-0FAC-CA3D-AB42D31BD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F24599-99FB-10E0-F242-561EAAFA6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SI" sz="4000" dirty="0"/>
              <a:t>Trends:</a:t>
            </a:r>
            <a:br>
              <a:rPr lang="en-SI" sz="4000" dirty="0"/>
            </a:br>
            <a:r>
              <a:rPr lang="en-SI" sz="4000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1B8A4-4077-17AD-D1AF-8344083C7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SI" sz="2000" dirty="0"/>
              <a:t>Of threats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I" sz="2000" dirty="0"/>
              <a:t>Malware mutation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I" sz="2000" dirty="0"/>
              <a:t>MFA AiTM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I" sz="2000" dirty="0"/>
              <a:t>Believable phishing </a:t>
            </a:r>
            <a:br>
              <a:rPr lang="en-US" sz="2000" dirty="0"/>
            </a:br>
            <a:r>
              <a:rPr lang="en-SI" sz="2000" dirty="0"/>
              <a:t>and scams</a:t>
            </a:r>
          </a:p>
          <a:p>
            <a:r>
              <a:rPr lang="en-SI" sz="2000" dirty="0"/>
              <a:t>Of defences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I" sz="2000" dirty="0"/>
              <a:t>Prevention (YES)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I" sz="2000" dirty="0"/>
              <a:t>Detection (NO*)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I" sz="2000" dirty="0"/>
              <a:t>Response (NO)</a:t>
            </a:r>
          </a:p>
          <a:p>
            <a:endParaRPr lang="en-SI" sz="2000" dirty="0"/>
          </a:p>
        </p:txBody>
      </p:sp>
    </p:spTree>
    <p:extLst>
      <p:ext uri="{BB962C8B-B14F-4D97-AF65-F5344CB8AC3E}">
        <p14:creationId xmlns:p14="http://schemas.microsoft.com/office/powerpoint/2010/main" val="18645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D34D7-7ED9-37C8-2C60-7187EDA04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77" b="22098"/>
          <a:stretch/>
        </p:blipFill>
        <p:spPr>
          <a:xfrm>
            <a:off x="1" y="9"/>
            <a:ext cx="12188950" cy="68579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C65A4-741D-BD82-1B5C-3E40E086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r"/>
            <a:r>
              <a:rPr lang="en-SI" sz="4800" dirty="0"/>
              <a:t>Trends: </a:t>
            </a:r>
            <a:br>
              <a:rPr lang="en-SI" sz="4800" dirty="0"/>
            </a:br>
            <a:r>
              <a:rPr lang="en-SI" sz="4800" dirty="0"/>
              <a:t>Zero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7689-988A-391F-3DE8-19287EB90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203" y="2868960"/>
            <a:ext cx="5968596" cy="3742762"/>
          </a:xfrm>
        </p:spPr>
        <p:txBody>
          <a:bodyPr>
            <a:noAutofit/>
          </a:bodyPr>
          <a:lstStyle/>
          <a:p>
            <a:pPr algn="r"/>
            <a:r>
              <a:rPr lang="en-GB" sz="2800" dirty="0"/>
              <a:t>An agonizingly slow journey </a:t>
            </a:r>
          </a:p>
          <a:p>
            <a:pPr algn="r"/>
            <a:r>
              <a:rPr lang="en-GB" sz="2800" dirty="0"/>
              <a:t>Legacy / Organic / Standardized</a:t>
            </a:r>
          </a:p>
          <a:p>
            <a:pPr algn="r"/>
            <a:r>
              <a:rPr lang="en-GB" sz="2800" dirty="0"/>
              <a:t>Law of diminishing returns</a:t>
            </a:r>
          </a:p>
          <a:p>
            <a:pPr algn="r"/>
            <a:r>
              <a:rPr lang="en-GB" sz="2800" dirty="0"/>
              <a:t>Think of it as complexity reduction</a:t>
            </a:r>
          </a:p>
          <a:p>
            <a:pPr algn="r"/>
            <a:r>
              <a:rPr lang="en-GB" sz="2800" dirty="0"/>
              <a:t>…for initial access and lateration</a:t>
            </a:r>
          </a:p>
          <a:p>
            <a:pPr algn="r"/>
            <a:r>
              <a:rPr lang="en-GB" sz="2800" dirty="0"/>
              <a:t>Oh, they WILL get in</a:t>
            </a:r>
          </a:p>
          <a:p>
            <a:pPr algn="r"/>
            <a:endParaRPr lang="en-SI" sz="2800" dirty="0"/>
          </a:p>
        </p:txBody>
      </p:sp>
    </p:spTree>
    <p:extLst>
      <p:ext uri="{BB962C8B-B14F-4D97-AF65-F5344CB8AC3E}">
        <p14:creationId xmlns:p14="http://schemas.microsoft.com/office/powerpoint/2010/main" val="29582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25518-C898-27CC-0F2B-13B8293F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SI" sz="4200" dirty="0"/>
              <a:t>Trends:</a:t>
            </a:r>
            <a:br>
              <a:rPr lang="en-SI" sz="4200" dirty="0"/>
            </a:br>
            <a:r>
              <a:rPr lang="en-SI" sz="4200" dirty="0"/>
              <a:t>Weapons and battlefields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A1B18-2720-0137-8735-207842270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5700"/>
            <a:ext cx="4297680" cy="3320668"/>
          </a:xfrm>
        </p:spPr>
        <p:txBody>
          <a:bodyPr>
            <a:noAutofit/>
          </a:bodyPr>
          <a:lstStyle/>
          <a:p>
            <a:r>
              <a:rPr lang="sl-SI" sz="2600" dirty="0"/>
              <a:t>The era of controls moving closer to users and workloads</a:t>
            </a:r>
          </a:p>
          <a:p>
            <a:r>
              <a:rPr lang="sl-SI" sz="2600" dirty="0"/>
              <a:t>Very probably our End of History</a:t>
            </a:r>
            <a:endParaRPr lang="en-SI" sz="2600" dirty="0"/>
          </a:p>
          <a:p>
            <a:r>
              <a:rPr lang="en-SI" sz="2600" dirty="0"/>
              <a:t>Multicloud, PaaS, dynamic tooling has arrived</a:t>
            </a:r>
          </a:p>
          <a:p>
            <a:r>
              <a:rPr lang="en-SI" sz="2600" dirty="0"/>
              <a:t>New regard for dev/test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415DB6-3949-17B4-7090-8A46FB4EEA3C}"/>
              </a:ext>
            </a:extLst>
          </p:cNvPr>
          <p:cNvSpPr/>
          <p:nvPr/>
        </p:nvSpPr>
        <p:spPr>
          <a:xfrm>
            <a:off x="541203" y="2409301"/>
            <a:ext cx="3672473" cy="28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Afbeelding 6" descr="Afbeelding met wapen, buitenshuis, geweer, helm&#10;&#10;Automatisch gegenereerde beschrijving">
            <a:extLst>
              <a:ext uri="{FF2B5EF4-FFF2-40B4-BE49-F238E27FC236}">
                <a16:creationId xmlns:a16="http://schemas.microsoft.com/office/drawing/2014/main" id="{8D39FC33-D89E-5EA6-57FF-708D102BA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340" y="0"/>
            <a:ext cx="687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vortex, spiraal, cirkel, Kleurrijkheid&#10;&#10;Automatisch gegenereerde beschrijving">
            <a:extLst>
              <a:ext uri="{FF2B5EF4-FFF2-40B4-BE49-F238E27FC236}">
                <a16:creationId xmlns:a16="http://schemas.microsoft.com/office/drawing/2014/main" id="{F5C867BB-1A77-C0DD-4FAB-C4B3C458F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25518-C898-27CC-0F2B-13B8293F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SI" sz="4000"/>
              <a:t>Trends:</a:t>
            </a:r>
            <a:br>
              <a:rPr lang="en-SI" sz="4000"/>
            </a:br>
            <a:r>
              <a:rPr lang="en-SI" sz="4000"/>
              <a:t>The rise of D&amp;R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A1B18-2720-0137-8735-207842270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SI" sz="2000"/>
              <a:t>The big promise of MDR</a:t>
            </a:r>
          </a:p>
          <a:p>
            <a:r>
              <a:rPr lang="en-SI" sz="2000"/>
              <a:t>R is easy, but D is hard</a:t>
            </a:r>
          </a:p>
          <a:p>
            <a:r>
              <a:rPr lang="en-SI" sz="2000"/>
              <a:t>Protect the MDR provider’s business model</a:t>
            </a:r>
          </a:p>
          <a:p>
            <a:r>
              <a:rPr lang="en-SI" sz="2000"/>
              <a:t>XDR is the way, but which XDR?</a:t>
            </a:r>
          </a:p>
          <a:p>
            <a:r>
              <a:rPr lang="en-SI" sz="2000"/>
              <a:t>Industrialization of MDR is a concern</a:t>
            </a:r>
          </a:p>
          <a:p>
            <a:r>
              <a:rPr lang="en-SI" sz="2000"/>
              <a:t>Why should MDR make you happy?</a:t>
            </a:r>
          </a:p>
          <a:p>
            <a:endParaRPr lang="en-SI" sz="2000"/>
          </a:p>
        </p:txBody>
      </p:sp>
    </p:spTree>
    <p:extLst>
      <p:ext uri="{BB962C8B-B14F-4D97-AF65-F5344CB8AC3E}">
        <p14:creationId xmlns:p14="http://schemas.microsoft.com/office/powerpoint/2010/main" val="38737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1F3CFD-EA15-D689-3A9C-7638B64EE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7" r="17112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EAFDD-23A8-3E05-B743-9F7171B3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Autofit/>
          </a:bodyPr>
          <a:lstStyle/>
          <a:p>
            <a:r>
              <a:rPr lang="en-SI" sz="4200" dirty="0"/>
              <a:t>Focus for the next 5 years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884B0-2F11-3709-A957-3111EE947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070277" cy="3207258"/>
          </a:xfrm>
        </p:spPr>
        <p:txBody>
          <a:bodyPr anchor="t">
            <a:normAutofit/>
          </a:bodyPr>
          <a:lstStyle/>
          <a:p>
            <a:r>
              <a:rPr lang="en-GB" sz="2000" dirty="0"/>
              <a:t>Counter criminal monetization </a:t>
            </a:r>
          </a:p>
          <a:p>
            <a:r>
              <a:rPr lang="en-GB" sz="2000" dirty="0"/>
              <a:t>Continue your zero-trust journey of pain, but curb your enthusiasm</a:t>
            </a:r>
          </a:p>
          <a:p>
            <a:r>
              <a:rPr lang="en-GB" sz="2000" dirty="0"/>
              <a:t>Be one of the privileged ones that have intimate MDR, before it runs out </a:t>
            </a:r>
          </a:p>
          <a:p>
            <a:r>
              <a:rPr lang="en-GB" sz="2000" dirty="0"/>
              <a:t>When mature enough, start moving your focus from coverage to assurance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5C47ED-7604-4E8B-5AF5-AF41651B68E8}"/>
              </a:ext>
            </a:extLst>
          </p:cNvPr>
          <p:cNvSpPr/>
          <p:nvPr/>
        </p:nvSpPr>
        <p:spPr>
          <a:xfrm>
            <a:off x="310592" y="755332"/>
            <a:ext cx="3672473" cy="28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32D73A-5E56-2AEC-4182-32EE39421F0C}"/>
              </a:ext>
            </a:extLst>
          </p:cNvPr>
          <p:cNvSpPr/>
          <p:nvPr/>
        </p:nvSpPr>
        <p:spPr>
          <a:xfrm>
            <a:off x="412235" y="2236748"/>
            <a:ext cx="3672473" cy="28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912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6E314CC893234AB4683223D2098766" ma:contentTypeVersion="19" ma:contentTypeDescription="Een nieuw document maken." ma:contentTypeScope="" ma:versionID="9333c63e78d6a5d78873153ab2103d4d">
  <xsd:schema xmlns:xsd="http://www.w3.org/2001/XMLSchema" xmlns:xs="http://www.w3.org/2001/XMLSchema" xmlns:p="http://schemas.microsoft.com/office/2006/metadata/properties" xmlns:ns2="e156b133-98be-4725-a9e4-ad71208d6116" xmlns:ns3="b17d7f08-b855-4866-919b-4575c8504097" targetNamespace="http://schemas.microsoft.com/office/2006/metadata/properties" ma:root="true" ma:fieldsID="6de08dc49ede44e66431904dedfb04fa" ns2:_="" ns3:_="">
    <xsd:import namespace="e156b133-98be-4725-a9e4-ad71208d6116"/>
    <xsd:import namespace="b17d7f08-b855-4866-919b-4575c85040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Bron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Imag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6b133-98be-4725-a9e4-ad71208d61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7acd9b-7ff6-4c98-b50b-1a8a53bb9b14}" ma:internalName="TaxCatchAll" ma:showField="CatchAllData" ma:web="e156b133-98be-4725-a9e4-ad71208d61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d7f08-b855-4866-919b-4575c8504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Bron" ma:index="20" nillable="true" ma:displayName="Bron" ma:format="Dropdown" ma:internalName="Bron">
      <xsd:simpleType>
        <xsd:restriction base="dms:Text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360606b3-7a2b-4258-ab95-67a3532a25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Image" ma:index="25" nillable="true" ma:displayName="Image" ma:format="Thumbnail" ma:internalName="Imag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on xmlns="b17d7f08-b855-4866-919b-4575c8504097" xsi:nil="true"/>
    <Image xmlns="b17d7f08-b855-4866-919b-4575c8504097" xsi:nil="true"/>
    <TaxCatchAll xmlns="e156b133-98be-4725-a9e4-ad71208d6116" xsi:nil="true"/>
    <lcf76f155ced4ddcb4097134ff3c332f xmlns="b17d7f08-b855-4866-919b-4575c850409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58F235-5A3D-4386-8FA4-BD749847B6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56b133-98be-4725-a9e4-ad71208d6116"/>
    <ds:schemaRef ds:uri="b17d7f08-b855-4866-919b-4575c85040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31722A-9E9E-4C92-9311-DF250C4B91F7}">
  <ds:schemaRefs>
    <ds:schemaRef ds:uri="http://schemas.microsoft.com/office/2006/metadata/properties"/>
    <ds:schemaRef ds:uri="http://schemas.microsoft.com/office/infopath/2007/PartnerControls"/>
    <ds:schemaRef ds:uri="b17d7f08-b855-4866-919b-4575c8504097"/>
    <ds:schemaRef ds:uri="e156b133-98be-4725-a9e4-ad71208d6116"/>
  </ds:schemaRefs>
</ds:datastoreItem>
</file>

<file path=customXml/itemProps3.xml><?xml version="1.0" encoding="utf-8"?>
<ds:datastoreItem xmlns:ds="http://schemas.openxmlformats.org/officeDocument/2006/customXml" ds:itemID="{E1E92871-8DD0-475D-BC80-D57E5398C6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4000</TotalTime>
  <Words>550</Words>
  <Application>Microsoft Office PowerPoint</Application>
  <PresentationFormat>Breedbeeld</PresentationFormat>
  <Paragraphs>81</Paragraphs>
  <Slides>10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IBM Plex Sans</vt:lpstr>
      <vt:lpstr>IBM Plex Sans Light</vt:lpstr>
      <vt:lpstr>IBM Plex Sans Medium</vt:lpstr>
      <vt:lpstr>IBM Plex Sans SemiBold</vt:lpstr>
      <vt:lpstr>Kantoorthema</vt:lpstr>
      <vt:lpstr>PowerPoint-presentatie</vt:lpstr>
      <vt:lpstr>Trends</vt:lpstr>
      <vt:lpstr>The long view</vt:lpstr>
      <vt:lpstr>Trends: Motivation</vt:lpstr>
      <vt:lpstr>Trends: AutomatIon</vt:lpstr>
      <vt:lpstr>Trends:  Zero trust</vt:lpstr>
      <vt:lpstr>Trends: Weapons and battlefields</vt:lpstr>
      <vt:lpstr>Trends: The rise of D&amp;R </vt:lpstr>
      <vt:lpstr>Focus for the next 5 years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Bervar</dc:creator>
  <cp:lastModifiedBy>Ilona Pols</cp:lastModifiedBy>
  <cp:revision>60</cp:revision>
  <dcterms:created xsi:type="dcterms:W3CDTF">2023-06-05T08:21:20Z</dcterms:created>
  <dcterms:modified xsi:type="dcterms:W3CDTF">2023-09-20T14:18:54Z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2f4dc5f-dd59-42d3-ad70-31bc3246af1a_Enabled">
    <vt:lpwstr>true</vt:lpwstr>
  </property>
  <property fmtid="{D5CDD505-2E9C-101B-9397-08002B2CF9AE}" pid="3" name="MSIP_Label_72f4dc5f-dd59-42d3-ad70-31bc3246af1a_SetDate">
    <vt:lpwstr>2023-08-09T13:21:28Z</vt:lpwstr>
  </property>
  <property fmtid="{D5CDD505-2E9C-101B-9397-08002B2CF9AE}" pid="4" name="MSIP_Label_72f4dc5f-dd59-42d3-ad70-31bc3246af1a_Method">
    <vt:lpwstr>Privileged</vt:lpwstr>
  </property>
  <property fmtid="{D5CDD505-2E9C-101B-9397-08002B2CF9AE}" pid="5" name="MSIP_Label_72f4dc5f-dd59-42d3-ad70-31bc3246af1a_Name">
    <vt:lpwstr>Public-footer</vt:lpwstr>
  </property>
  <property fmtid="{D5CDD505-2E9C-101B-9397-08002B2CF9AE}" pid="6" name="MSIP_Label_72f4dc5f-dd59-42d3-ad70-31bc3246af1a_SiteId">
    <vt:lpwstr>01e16f79-1680-4f82-993b-e74a1f3c6c85</vt:lpwstr>
  </property>
  <property fmtid="{D5CDD505-2E9C-101B-9397-08002B2CF9AE}" pid="7" name="MSIP_Label_72f4dc5f-dd59-42d3-ad70-31bc3246af1a_ActionId">
    <vt:lpwstr>94f87498-769c-4c29-80ac-486d469070a5</vt:lpwstr>
  </property>
  <property fmtid="{D5CDD505-2E9C-101B-9397-08002B2CF9AE}" pid="8" name="MSIP_Label_72f4dc5f-dd59-42d3-ad70-31bc3246af1a_ContentBits">
    <vt:lpwstr>2</vt:lpwstr>
  </property>
  <property fmtid="{D5CDD505-2E9C-101B-9397-08002B2CF9AE}" pid="9" name="ClassificationContentMarkingFooterLocations">
    <vt:lpwstr>Kantoorthema:8</vt:lpwstr>
  </property>
  <property fmtid="{D5CDD505-2E9C-101B-9397-08002B2CF9AE}" pid="10" name="ClassificationContentMarkingFooterText">
    <vt:lpwstr>Conscia Sensitivity Classification: Public</vt:lpwstr>
  </property>
  <property fmtid="{D5CDD505-2E9C-101B-9397-08002B2CF9AE}" pid="11" name="ContentTypeId">
    <vt:lpwstr>0x010100906E314CC893234AB4683223D2098766</vt:lpwstr>
  </property>
  <property fmtid="{D5CDD505-2E9C-101B-9397-08002B2CF9AE}" pid="12" name="MediaServiceImageTags">
    <vt:lpwstr/>
  </property>
</Properties>
</file>