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83" r:id="rId5"/>
    <p:sldId id="279" r:id="rId6"/>
    <p:sldId id="2145706488" r:id="rId7"/>
    <p:sldId id="258" r:id="rId8"/>
    <p:sldId id="256" r:id="rId9"/>
    <p:sldId id="257" r:id="rId10"/>
    <p:sldId id="259" r:id="rId11"/>
    <p:sldId id="260" r:id="rId12"/>
    <p:sldId id="2145706479" r:id="rId13"/>
    <p:sldId id="2145706480" r:id="rId14"/>
    <p:sldId id="2145706481" r:id="rId15"/>
    <p:sldId id="2145706483" r:id="rId16"/>
    <p:sldId id="2145706484" r:id="rId17"/>
    <p:sldId id="312" r:id="rId18"/>
    <p:sldId id="2145706487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C3FD7A7-0080-A7A4-7C98-A22607060F0C}" name="Ilona Pols" initials="IP" userId="S::ipols@vosko.nl::66542220-73f0-4253-bf8a-f396b91d0ba8" providerId="AD"/>
  <p188:author id="{86A317ED-B8E7-A2E5-D03C-895EE8501060}" name="Léonie Scheerder" initials="LS" userId="S::leonie@vosko.nl::a2ffcb11-fd79-43ac-abc2-179ae41a45a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8BEC"/>
    <a:srgbClr val="05419B"/>
    <a:srgbClr val="287FBC"/>
    <a:srgbClr val="858698"/>
    <a:srgbClr val="4F4E5C"/>
    <a:srgbClr val="73707F"/>
    <a:srgbClr val="818185"/>
    <a:srgbClr val="8F18F2"/>
    <a:srgbClr val="2FC0B2"/>
    <a:srgbClr val="6559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4FD2F7-8768-4D71-8294-8012EE6617BD}" v="105" dt="2023-09-19T14:59:05.787"/>
    <p1510:client id="{4C4515E0-C7D1-CA03-8590-81851B8D5408}" v="385" dt="2023-09-19T14:36:45.304"/>
    <p1510:client id="{73D63E11-622A-4344-B4A4-E37991266E38}" v="1" vWet="3" dt="2023-09-20T14:21:45.478"/>
    <p1510:client id="{F38477C6-0129-00D2-05E0-48F153FCAA77}" v="39" dt="2023-09-19T14:50:22.690"/>
    <p1510:client id="{F7F2E33C-F112-4466-BFC3-7EDF57A0FFB8}" v="105" dt="2023-09-20T14:23:35.2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lona Pols" userId="66542220-73f0-4253-bf8a-f396b91d0ba8" providerId="ADAL" clId="{F7F2E33C-F112-4466-BFC3-7EDF57A0FFB8}"/>
    <pc:docChg chg="custSel addSld delSld modSld">
      <pc:chgData name="Ilona Pols" userId="66542220-73f0-4253-bf8a-f396b91d0ba8" providerId="ADAL" clId="{F7F2E33C-F112-4466-BFC3-7EDF57A0FFB8}" dt="2023-09-20T14:23:35.225" v="103" actId="20577"/>
      <pc:docMkLst>
        <pc:docMk/>
      </pc:docMkLst>
      <pc:sldChg chg="del">
        <pc:chgData name="Ilona Pols" userId="66542220-73f0-4253-bf8a-f396b91d0ba8" providerId="ADAL" clId="{F7F2E33C-F112-4466-BFC3-7EDF57A0FFB8}" dt="2023-09-20T14:22:07.863" v="11" actId="47"/>
        <pc:sldMkLst>
          <pc:docMk/>
          <pc:sldMk cId="3895799473" sldId="272"/>
        </pc:sldMkLst>
      </pc:sldChg>
      <pc:sldChg chg="modSp mod">
        <pc:chgData name="Ilona Pols" userId="66542220-73f0-4253-bf8a-f396b91d0ba8" providerId="ADAL" clId="{F7F2E33C-F112-4466-BFC3-7EDF57A0FFB8}" dt="2023-09-20T14:22:50.841" v="63" actId="20577"/>
        <pc:sldMkLst>
          <pc:docMk/>
          <pc:sldMk cId="744626140" sldId="2145706480"/>
        </pc:sldMkLst>
        <pc:spChg chg="mod">
          <ac:chgData name="Ilona Pols" userId="66542220-73f0-4253-bf8a-f396b91d0ba8" providerId="ADAL" clId="{F7F2E33C-F112-4466-BFC3-7EDF57A0FFB8}" dt="2023-09-20T14:22:50.841" v="63" actId="20577"/>
          <ac:spMkLst>
            <pc:docMk/>
            <pc:sldMk cId="744626140" sldId="2145706480"/>
            <ac:spMk id="6" creationId="{DE77B939-BB32-F0B4-8FAA-271FA961902C}"/>
          </ac:spMkLst>
        </pc:spChg>
      </pc:sldChg>
      <pc:sldChg chg="modSp mod">
        <pc:chgData name="Ilona Pols" userId="66542220-73f0-4253-bf8a-f396b91d0ba8" providerId="ADAL" clId="{F7F2E33C-F112-4466-BFC3-7EDF57A0FFB8}" dt="2023-09-20T14:23:17.636" v="94" actId="20577"/>
        <pc:sldMkLst>
          <pc:docMk/>
          <pc:sldMk cId="3319490966" sldId="2145706481"/>
        </pc:sldMkLst>
        <pc:spChg chg="mod">
          <ac:chgData name="Ilona Pols" userId="66542220-73f0-4253-bf8a-f396b91d0ba8" providerId="ADAL" clId="{F7F2E33C-F112-4466-BFC3-7EDF57A0FFB8}" dt="2023-09-20T14:23:17.636" v="94" actId="20577"/>
          <ac:spMkLst>
            <pc:docMk/>
            <pc:sldMk cId="3319490966" sldId="2145706481"/>
            <ac:spMk id="15" creationId="{F2F70CBB-C941-BD86-B450-CBB3A3F88CC8}"/>
          </ac:spMkLst>
        </pc:spChg>
      </pc:sldChg>
      <pc:sldChg chg="modSp mod">
        <pc:chgData name="Ilona Pols" userId="66542220-73f0-4253-bf8a-f396b91d0ba8" providerId="ADAL" clId="{F7F2E33C-F112-4466-BFC3-7EDF57A0FFB8}" dt="2023-09-20T14:23:35.225" v="103" actId="20577"/>
        <pc:sldMkLst>
          <pc:docMk/>
          <pc:sldMk cId="569361271" sldId="2145706483"/>
        </pc:sldMkLst>
        <pc:spChg chg="mod">
          <ac:chgData name="Ilona Pols" userId="66542220-73f0-4253-bf8a-f396b91d0ba8" providerId="ADAL" clId="{F7F2E33C-F112-4466-BFC3-7EDF57A0FFB8}" dt="2023-09-20T14:23:35.225" v="103" actId="20577"/>
          <ac:spMkLst>
            <pc:docMk/>
            <pc:sldMk cId="569361271" sldId="2145706483"/>
            <ac:spMk id="8" creationId="{66B18225-DF84-6951-F17C-9CC9D21D8E86}"/>
          </ac:spMkLst>
        </pc:spChg>
      </pc:sldChg>
      <pc:sldChg chg="del">
        <pc:chgData name="Ilona Pols" userId="66542220-73f0-4253-bf8a-f396b91d0ba8" providerId="ADAL" clId="{F7F2E33C-F112-4466-BFC3-7EDF57A0FFB8}" dt="2023-09-20T14:21:55.252" v="10" actId="47"/>
        <pc:sldMkLst>
          <pc:docMk/>
          <pc:sldMk cId="3998596478" sldId="2145706486"/>
        </pc:sldMkLst>
      </pc:sldChg>
      <pc:sldChg chg="addSp delSp modSp new mod">
        <pc:chgData name="Ilona Pols" userId="66542220-73f0-4253-bf8a-f396b91d0ba8" providerId="ADAL" clId="{F7F2E33C-F112-4466-BFC3-7EDF57A0FFB8}" dt="2023-09-20T14:21:51.433" v="9" actId="14100"/>
        <pc:sldMkLst>
          <pc:docMk/>
          <pc:sldMk cId="2162533538" sldId="2145706488"/>
        </pc:sldMkLst>
        <pc:spChg chg="del">
          <ac:chgData name="Ilona Pols" userId="66542220-73f0-4253-bf8a-f396b91d0ba8" providerId="ADAL" clId="{F7F2E33C-F112-4466-BFC3-7EDF57A0FFB8}" dt="2023-09-20T14:21:36.267" v="3" actId="478"/>
          <ac:spMkLst>
            <pc:docMk/>
            <pc:sldMk cId="2162533538" sldId="2145706488"/>
            <ac:spMk id="2" creationId="{400ECF51-07E5-CC83-E421-4F4726EB4AE5}"/>
          </ac:spMkLst>
        </pc:spChg>
        <pc:spChg chg="del">
          <ac:chgData name="Ilona Pols" userId="66542220-73f0-4253-bf8a-f396b91d0ba8" providerId="ADAL" clId="{F7F2E33C-F112-4466-BFC3-7EDF57A0FFB8}" dt="2023-09-20T14:21:37.105" v="4" actId="478"/>
          <ac:spMkLst>
            <pc:docMk/>
            <pc:sldMk cId="2162533538" sldId="2145706488"/>
            <ac:spMk id="3" creationId="{4F543DDB-0655-F448-CB6C-70A23D61C37C}"/>
          </ac:spMkLst>
        </pc:spChg>
        <pc:picChg chg="add del mod">
          <ac:chgData name="Ilona Pols" userId="66542220-73f0-4253-bf8a-f396b91d0ba8" providerId="ADAL" clId="{F7F2E33C-F112-4466-BFC3-7EDF57A0FFB8}" dt="2023-09-20T14:21:33.939" v="2" actId="478"/>
          <ac:picMkLst>
            <pc:docMk/>
            <pc:sldMk cId="2162533538" sldId="2145706488"/>
            <ac:picMk id="4" creationId="{9A62986A-A0B7-36D6-88FC-2C0EB546D1FE}"/>
          </ac:picMkLst>
        </pc:picChg>
        <pc:picChg chg="add mod">
          <ac:chgData name="Ilona Pols" userId="66542220-73f0-4253-bf8a-f396b91d0ba8" providerId="ADAL" clId="{F7F2E33C-F112-4466-BFC3-7EDF57A0FFB8}" dt="2023-09-20T14:21:51.433" v="9" actId="14100"/>
          <ac:picMkLst>
            <pc:docMk/>
            <pc:sldMk cId="2162533538" sldId="2145706488"/>
            <ac:picMk id="5" creationId="{7FF55C19-326F-8BE2-DA0C-F520EEB885C5}"/>
          </ac:picMkLst>
        </pc:picChg>
      </pc:sldChg>
    </pc:docChg>
  </pc:docChgLst>
  <pc:docChgLst>
    <pc:chgData name="Remko Kuyper" userId="a3208845-9400-4683-9628-44e7443af7bd" providerId="ADAL" clId="{73D63E11-622A-4344-B4A4-E37991266E38}"/>
    <pc:docChg chg="modSld sldOrd">
      <pc:chgData name="Remko Kuyper" userId="a3208845-9400-4683-9628-44e7443af7bd" providerId="ADAL" clId="{73D63E11-622A-4344-B4A4-E37991266E38}" dt="2023-09-20T13:48:00.563" v="1"/>
      <pc:docMkLst>
        <pc:docMk/>
      </pc:docMkLst>
      <pc:sldChg chg="ord">
        <pc:chgData name="Remko Kuyper" userId="a3208845-9400-4683-9628-44e7443af7bd" providerId="ADAL" clId="{73D63E11-622A-4344-B4A4-E37991266E38}" dt="2023-09-20T13:48:00.563" v="1"/>
        <pc:sldMkLst>
          <pc:docMk/>
          <pc:sldMk cId="1163859380" sldId="25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47CAD-9028-8A4C-A9B9-7EE470665A09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FF19BC-0128-CB4A-9143-72842B9BB2C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927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piresessions dia 1">
    <p:bg>
      <p:bgPr>
        <a:gradFill>
          <a:gsLst>
            <a:gs pos="0">
              <a:srgbClr val="048BEC"/>
            </a:gs>
            <a:gs pos="100000">
              <a:srgbClr val="05419B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AF393CC-D947-3BEC-01AA-9F154BECFC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585530" y="870765"/>
            <a:ext cx="4914260" cy="4922520"/>
          </a:xfrm>
          <a:prstGeom prst="rect">
            <a:avLst/>
          </a:prstGeom>
        </p:spPr>
      </p:pic>
      <p:sp>
        <p:nvSpPr>
          <p:cNvPr id="16" name="Tijdelijke aanduiding voor datum 15">
            <a:extLst>
              <a:ext uri="{FF2B5EF4-FFF2-40B4-BE49-F238E27FC236}">
                <a16:creationId xmlns:a16="http://schemas.microsoft.com/office/drawing/2014/main" id="{BF7C881E-55CD-C7E9-76D1-D34E0F649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17" name="Tijdelijke aanduiding voor voettekst 16">
            <a:extLst>
              <a:ext uri="{FF2B5EF4-FFF2-40B4-BE49-F238E27FC236}">
                <a16:creationId xmlns:a16="http://schemas.microsoft.com/office/drawing/2014/main" id="{D8937D95-6999-4CBD-8E73-EEC3716B0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18" name="Tijdelijke aanduiding voor dianummer 17">
            <a:extLst>
              <a:ext uri="{FF2B5EF4-FFF2-40B4-BE49-F238E27FC236}">
                <a16:creationId xmlns:a16="http://schemas.microsoft.com/office/drawing/2014/main" id="{678BB510-F3BD-4008-2C48-8197B4E0D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9898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ussen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3A083209-980C-57A6-08E0-485589EC2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54967"/>
            <a:ext cx="12296775" cy="9222582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9A69CB-BA9E-1166-022D-71A84515FD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59690" y="1510975"/>
            <a:ext cx="2798931" cy="2300816"/>
          </a:xfrm>
          <a:prstGeom prst="rect">
            <a:avLst/>
          </a:prstGeom>
          <a:effectLst>
            <a:outerShdw blurRad="308211" dist="38100" dir="2700000" algn="tl" rotWithShape="0">
              <a:prstClr val="black"/>
            </a:outerShdw>
          </a:effectLst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F0C5A26-0021-CDCF-A3F1-DE392CB0F41A}"/>
              </a:ext>
            </a:extLst>
          </p:cNvPr>
          <p:cNvSpPr txBox="1">
            <a:spLocks/>
          </p:cNvSpPr>
          <p:nvPr userDrawn="1"/>
        </p:nvSpPr>
        <p:spPr>
          <a:xfrm>
            <a:off x="3841290" y="3274422"/>
            <a:ext cx="3999291" cy="2622963"/>
          </a:xfrm>
          <a:prstGeom prst="rect">
            <a:avLst/>
          </a:prstGeom>
          <a:effectLst>
            <a:outerShdw blurRad="308211" dist="38100" dir="2700000" algn="tl" rotWithShape="0">
              <a:prstClr val="black"/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MANAGED</a:t>
            </a:r>
          </a:p>
          <a:p>
            <a:pPr algn="ctr">
              <a:lnSpc>
                <a:spcPts val="5000"/>
              </a:lnSpc>
            </a:pPr>
            <a:r>
              <a:rPr lang="nl-NL" sz="5400"/>
              <a:t>SERVICES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941BE46-492C-93AF-D995-1610584579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29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rogramma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6B7C5CFF-B4E2-FA60-2E7D-125D35923E44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0">
                <a:srgbClr val="048BEC"/>
              </a:gs>
              <a:gs pos="100000">
                <a:srgbClr val="05419B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/>
              <a:t>Programma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99920"/>
            <a:ext cx="7677500" cy="4142106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Tijd		Programma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DDD98BD-F5BF-AB61-1249-52700658AFB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10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rekers - 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6B7C5CFF-B4E2-FA60-2E7D-125D35923E44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0">
                <a:srgbClr val="048BEC"/>
              </a:gs>
              <a:gs pos="100000">
                <a:srgbClr val="05419B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/>
              <a:t>Sprekers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8473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C4B4E01-24C6-5217-0061-541FD1C94EE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983351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B88F9E6-68F6-0FBC-BEDE-67B64704A64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2915931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4080E34-22F7-5793-7EF1-9814BA400502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3020809" y="2014050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34451D8-BF02-9EAB-60FD-94EA2CB7D4F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938320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6B7A7B9-A890-019C-94C3-F5BA5DD79EE3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5043198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F408E156-7BD5-F134-A624-24B82A04694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05675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0C1BE875-2361-F0F4-27D2-7286759BD899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1010553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BF8CBE19-6C01-65F9-02F1-E04920577FA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943133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829AB1C7-614F-B5DF-77A0-CF934318CCBA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3048011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A66AAF56-1990-9774-676C-A373ED60F34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965522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6F2ECFF8-ED8B-86C9-2491-D9AAF3A5C68A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5070400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64B0E03-1E65-B67A-FEED-E819C40107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38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_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6317AD95-9ACE-A387-3C91-44EB28E5D7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019137"/>
            <a:ext cx="12283439" cy="8172247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28BA5EA1-2CEC-6318-5117-3DB0C4D72ADE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0">
                <a:srgbClr val="048BEC">
                  <a:lumMod val="100000"/>
                  <a:alpha val="32218"/>
                </a:srgbClr>
              </a:gs>
              <a:gs pos="100000">
                <a:srgbClr val="05419B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EA0510F9-1564-1BAA-BA4F-D78C0BA3A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9192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Sub-beschrijving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CE2F847-7D6F-BC32-4310-A3F85D3952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396480" cy="2387600"/>
          </a:xfrm>
        </p:spPr>
        <p:txBody>
          <a:bodyPr anchor="b">
            <a:noAutofit/>
          </a:bodyPr>
          <a:lstStyle>
            <a:lvl1pPr algn="l">
              <a:lnSpc>
                <a:spcPts val="6220"/>
              </a:lnSpc>
              <a:defRPr sz="6600" b="0" i="0">
                <a:solidFill>
                  <a:schemeClr val="bg1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nl-NL"/>
              <a:t>Hoofstuk onderwerp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82CFA83-800B-C446-E032-73CBC1BCE2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45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ussendia_algem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rk Tuitert - Allyourmedia">
            <a:extLst>
              <a:ext uri="{FF2B5EF4-FFF2-40B4-BE49-F238E27FC236}">
                <a16:creationId xmlns:a16="http://schemas.microsoft.com/office/drawing/2014/main" id="{364CB78B-936B-26D8-153C-AA1CA81F27C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1" r="3031"/>
          <a:stretch/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28BA5EA1-2CEC-6318-5117-3DB0C4D72ADE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0">
                <a:srgbClr val="048BEC">
                  <a:lumMod val="100000"/>
                  <a:alpha val="32218"/>
                </a:srgbClr>
              </a:gs>
              <a:gs pos="100000">
                <a:srgbClr val="05419B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EA0510F9-1564-1BAA-BA4F-D78C0BA3A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9192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Sub-beschrijving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CE2F847-7D6F-BC32-4310-A3F85D3952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396480" cy="2387600"/>
          </a:xfrm>
        </p:spPr>
        <p:txBody>
          <a:bodyPr anchor="b">
            <a:noAutofit/>
          </a:bodyPr>
          <a:lstStyle>
            <a:lvl1pPr algn="l">
              <a:lnSpc>
                <a:spcPts val="6220"/>
              </a:lnSpc>
              <a:defRPr sz="6600" b="0" i="0">
                <a:solidFill>
                  <a:schemeClr val="bg1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nl-NL"/>
              <a:t>Hoofstuk onderwerp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82CFA83-800B-C446-E032-73CBC1BCE23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00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rogramma - hyb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6B7C5CFF-B4E2-FA60-2E7D-125D35923E44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6559A2"/>
              </a:gs>
              <a:gs pos="7000">
                <a:srgbClr val="E9455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/>
              <a:t>Programma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99920"/>
            <a:ext cx="7677500" cy="4142106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Tijd		Programma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9A69CB-BA9E-1166-022D-71A84515FD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07611" y="540898"/>
            <a:ext cx="1892478" cy="1977725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F0C5A26-0021-CDCF-A3F1-DE392CB0F41A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129280" cy="17734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HYBRID</a:t>
            </a:r>
          </a:p>
          <a:p>
            <a:pPr algn="ctr">
              <a:lnSpc>
                <a:spcPts val="5000"/>
              </a:lnSpc>
            </a:pPr>
            <a:r>
              <a:rPr lang="nl-NL" sz="5400"/>
              <a:t>CLOUD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74F61E5-AA4F-E7A2-3739-61AF1DE281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6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rekers - hyb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>
            <a:extLst>
              <a:ext uri="{FF2B5EF4-FFF2-40B4-BE49-F238E27FC236}">
                <a16:creationId xmlns:a16="http://schemas.microsoft.com/office/drawing/2014/main" id="{A8837809-219F-0798-9054-0653E038B9EC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6559A2"/>
              </a:gs>
              <a:gs pos="7000">
                <a:srgbClr val="E94554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/>
              <a:t>Sprekers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8473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9A69CB-BA9E-1166-022D-71A84515FD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07611" y="540898"/>
            <a:ext cx="1892478" cy="1977725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F0C5A26-0021-CDCF-A3F1-DE392CB0F41A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129280" cy="17734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HYBRID</a:t>
            </a:r>
          </a:p>
          <a:p>
            <a:pPr algn="ctr">
              <a:lnSpc>
                <a:spcPts val="5000"/>
              </a:lnSpc>
            </a:pPr>
            <a:r>
              <a:rPr lang="nl-NL" sz="5400"/>
              <a:t>CLOUD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C4B4E01-24C6-5217-0061-541FD1C94EE8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l="14888" r="17919"/>
          <a:stretch/>
        </p:blipFill>
        <p:spPr>
          <a:xfrm>
            <a:off x="983351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B88F9E6-68F6-0FBC-BEDE-67B64704A64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2915931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4080E34-22F7-5793-7EF1-9814BA400502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l="14888" r="17919"/>
          <a:stretch/>
        </p:blipFill>
        <p:spPr>
          <a:xfrm>
            <a:off x="3020809" y="2014050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34451D8-BF02-9EAB-60FD-94EA2CB7D4F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938320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6B7A7B9-A890-019C-94C3-F5BA5DD79EE3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l="14888" r="17919"/>
          <a:stretch/>
        </p:blipFill>
        <p:spPr>
          <a:xfrm>
            <a:off x="5043198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F408E156-7BD5-F134-A624-24B82A04694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05675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0C1BE875-2361-F0F4-27D2-7286759BD899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l="14888" r="17919"/>
          <a:stretch/>
        </p:blipFill>
        <p:spPr>
          <a:xfrm>
            <a:off x="1010553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BF8CBE19-6C01-65F9-02F1-E04920577FA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943133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829AB1C7-614F-B5DF-77A0-CF934318CCBA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l="14888" r="17919"/>
          <a:stretch/>
        </p:blipFill>
        <p:spPr>
          <a:xfrm>
            <a:off x="3048011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A66AAF56-1990-9774-676C-A373ED60F34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965522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6F2ECFF8-ED8B-86C9-2491-D9AAF3A5C68A}"/>
              </a:ext>
            </a:extLst>
          </p:cNvPr>
          <p:cNvPicPr>
            <a:picLocks/>
          </p:cNvPicPr>
          <p:nvPr userDrawn="1"/>
        </p:nvPicPr>
        <p:blipFill rotWithShape="1">
          <a:blip r:embed="rId3"/>
          <a:srcRect l="14888" r="17919"/>
          <a:stretch/>
        </p:blipFill>
        <p:spPr>
          <a:xfrm>
            <a:off x="5070400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689A3E8-8747-D557-8851-800285D2214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7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_hyb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81E89DD-DE0E-841B-277E-56CF8F6FB5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01586"/>
            <a:ext cx="12273280" cy="8165488"/>
          </a:xfrm>
          <a:prstGeom prst="rect">
            <a:avLst/>
          </a:prstGeom>
        </p:spPr>
      </p:pic>
      <p:sp>
        <p:nvSpPr>
          <p:cNvPr id="10" name="Rechthoek 9">
            <a:extLst>
              <a:ext uri="{FF2B5EF4-FFF2-40B4-BE49-F238E27FC236}">
                <a16:creationId xmlns:a16="http://schemas.microsoft.com/office/drawing/2014/main" id="{CC4BE0C9-5FE8-7569-7DED-842A224E4C0A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6559A2"/>
              </a:gs>
              <a:gs pos="0">
                <a:srgbClr val="E94554">
                  <a:alpha val="48000"/>
                </a:srgb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4DBB5A55-6753-0D5D-4071-C174483250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07611" y="540898"/>
            <a:ext cx="1892478" cy="1977725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83568134-BF5B-CB83-992C-1625E0A4CDFE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129280" cy="17734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HYBRID</a:t>
            </a:r>
          </a:p>
          <a:p>
            <a:pPr algn="ctr">
              <a:lnSpc>
                <a:spcPts val="5000"/>
              </a:lnSpc>
            </a:pPr>
            <a:r>
              <a:rPr lang="nl-NL" sz="5400"/>
              <a:t>CLOUD</a:t>
            </a:r>
          </a:p>
        </p:txBody>
      </p:sp>
      <p:sp>
        <p:nvSpPr>
          <p:cNvPr id="6" name="Ondertitel 2">
            <a:extLst>
              <a:ext uri="{FF2B5EF4-FFF2-40B4-BE49-F238E27FC236}">
                <a16:creationId xmlns:a16="http://schemas.microsoft.com/office/drawing/2014/main" id="{EA0510F9-1564-1BAA-BA4F-D78C0BA3A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096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rgbClr val="05419B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Sub-beschrijving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CE2F847-7D6F-BC32-4310-A3F85D3952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026450" cy="2387600"/>
          </a:xfrm>
        </p:spPr>
        <p:txBody>
          <a:bodyPr anchor="b">
            <a:noAutofit/>
          </a:bodyPr>
          <a:lstStyle>
            <a:lvl1pPr algn="l">
              <a:lnSpc>
                <a:spcPts val="6220"/>
              </a:lnSpc>
              <a:defRPr sz="6600" b="0" i="0">
                <a:solidFill>
                  <a:srgbClr val="05419B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nl-NL"/>
              <a:t>Hoofstuk onderwerp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03224EE-47F0-DA24-E29E-3700ACA999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7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rogramma - cy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6B7C5CFF-B4E2-FA60-2E7D-125D35923E44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2FC0B2"/>
              </a:gs>
              <a:gs pos="7000">
                <a:srgbClr val="6559A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/>
              <a:t>Programma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99920"/>
            <a:ext cx="7677500" cy="4142106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Tijd		Programma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9A69CB-BA9E-1166-022D-71A84515FD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587482" y="540898"/>
            <a:ext cx="1532736" cy="1977725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F0C5A26-0021-CDCF-A3F1-DE392CB0F41A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129280" cy="1773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CYBER-</a:t>
            </a:r>
          </a:p>
          <a:p>
            <a:pPr algn="ctr">
              <a:lnSpc>
                <a:spcPts val="5000"/>
              </a:lnSpc>
            </a:pPr>
            <a:r>
              <a:rPr lang="nl-NL" sz="5400"/>
              <a:t>SECURITY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74F61E5-AA4F-E7A2-3739-61AF1DE281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779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rekers - cy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/>
              <a:t>Sprekers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8473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C4B4E01-24C6-5217-0061-541FD1C94EE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983351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B88F9E6-68F6-0FBC-BEDE-67B64704A64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2915931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4080E34-22F7-5793-7EF1-9814BA400502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3020809" y="2014050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34451D8-BF02-9EAB-60FD-94EA2CB7D4F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938320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6B7A7B9-A890-019C-94C3-F5BA5DD79EE3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5043198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F408E156-7BD5-F134-A624-24B82A04694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05675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0C1BE875-2361-F0F4-27D2-7286759BD899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1010553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BF8CBE19-6C01-65F9-02F1-E04920577FA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943133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829AB1C7-614F-B5DF-77A0-CF934318CCBA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3048011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A66AAF56-1990-9774-676C-A373ED60F34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965522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6F2ECFF8-ED8B-86C9-2491-D9AAF3A5C68A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5070400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DED3002-44AA-A447-AF79-835809A83906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2FC0B2"/>
              </a:gs>
              <a:gs pos="7000">
                <a:srgbClr val="6559A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75F2CE1D-36B8-92FB-6438-59A02AA3DB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87482" y="540898"/>
            <a:ext cx="1532736" cy="1977725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C3E41DFF-629A-99EE-8ACB-73B45BF99D8F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129280" cy="1773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CYBER-</a:t>
            </a:r>
          </a:p>
          <a:p>
            <a:pPr algn="ctr">
              <a:lnSpc>
                <a:spcPts val="5000"/>
              </a:lnSpc>
            </a:pPr>
            <a:r>
              <a:rPr lang="nl-NL" sz="5400"/>
              <a:t>SECURITY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51A47D60-3DC2-4DFC-81E3-28B64D48DB2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6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kom_dia 1">
    <p:bg>
      <p:bgPr>
        <a:gradFill>
          <a:gsLst>
            <a:gs pos="0">
              <a:srgbClr val="048BEC"/>
            </a:gs>
            <a:gs pos="100000">
              <a:srgbClr val="05419B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65B49E-E01D-C8F1-6037-771B748855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396480" cy="2387600"/>
          </a:xfrm>
        </p:spPr>
        <p:txBody>
          <a:bodyPr anchor="b">
            <a:normAutofit/>
          </a:bodyPr>
          <a:lstStyle>
            <a:lvl1pPr algn="l">
              <a:defRPr sz="115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nl-NL"/>
              <a:t>Welkom!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81EEC9E-86AF-C6D3-7042-8506F50B6A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LOCATIE NAAM EN PLAATS</a:t>
            </a:r>
          </a:p>
          <a:p>
            <a:r>
              <a:rPr lang="nl-NL"/>
              <a:t>DATUM VOLUIT GESCHREVEN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AF393CC-D947-3BEC-01AA-9F154BECFC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0F8873C-0244-32C7-D3BE-58D94A7135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4494" y="540898"/>
            <a:ext cx="1516546" cy="633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2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_cy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81E89DD-DE0E-841B-277E-56CF8F6FB5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01586"/>
            <a:ext cx="12273280" cy="8165488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EA0510F9-1564-1BAA-BA4F-D78C0BA3A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096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rgbClr val="05419B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Sub-beschrijving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CE2F847-7D6F-BC32-4310-A3F85D3952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026450" cy="2387600"/>
          </a:xfrm>
        </p:spPr>
        <p:txBody>
          <a:bodyPr anchor="b">
            <a:noAutofit/>
          </a:bodyPr>
          <a:lstStyle>
            <a:lvl1pPr algn="l">
              <a:lnSpc>
                <a:spcPts val="6220"/>
              </a:lnSpc>
              <a:defRPr sz="6600" b="0" i="0">
                <a:solidFill>
                  <a:srgbClr val="05419B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nl-NL"/>
              <a:t>Hoofstuk onderwerp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87074308-75B5-F8FA-7ED2-5EA57B4C52C5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2FC0B2">
                  <a:alpha val="48000"/>
                </a:srgbClr>
              </a:gs>
              <a:gs pos="7000">
                <a:srgbClr val="6559A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A491A202-0D35-FEDE-A214-A43612D2BA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87482" y="540898"/>
            <a:ext cx="1532736" cy="1977725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E52377DF-43F7-3A3F-36B5-C7C45BABE60E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129280" cy="1773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CYBER-</a:t>
            </a:r>
          </a:p>
          <a:p>
            <a:pPr algn="ctr">
              <a:lnSpc>
                <a:spcPts val="5000"/>
              </a:lnSpc>
            </a:pPr>
            <a:r>
              <a:rPr lang="nl-NL" sz="5400"/>
              <a:t>SECURITY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629FCD13-6B72-AFC3-3380-62A2307A7C6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648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rogramma - 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6B7C5CFF-B4E2-FA60-2E7D-125D35923E44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E94554"/>
              </a:gs>
              <a:gs pos="7000">
                <a:srgbClr val="FFDD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/>
              <a:t>Programma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99920"/>
            <a:ext cx="7677500" cy="4142106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Tijd		Programma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9A69CB-BA9E-1166-022D-71A84515FD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21494" y="540898"/>
            <a:ext cx="1864712" cy="1977725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F0C5A26-0021-CDCF-A3F1-DE392CB0F41A}"/>
              </a:ext>
            </a:extLst>
          </p:cNvPr>
          <p:cNvSpPr txBox="1">
            <a:spLocks/>
          </p:cNvSpPr>
          <p:nvPr userDrawn="1"/>
        </p:nvSpPr>
        <p:spPr>
          <a:xfrm>
            <a:off x="8610600" y="2556742"/>
            <a:ext cx="3581400" cy="10055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4800"/>
              <a:t>NETWORK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74F61E5-AA4F-E7A2-3739-61AF1DE281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105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rekers - 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/>
              <a:t>Sprekers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8473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C4B4E01-24C6-5217-0061-541FD1C94EE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983351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B88F9E6-68F6-0FBC-BEDE-67B64704A64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2915931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4080E34-22F7-5793-7EF1-9814BA400502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3020809" y="2014050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34451D8-BF02-9EAB-60FD-94EA2CB7D4F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938320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6B7A7B9-A890-019C-94C3-F5BA5DD79EE3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5043198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F408E156-7BD5-F134-A624-24B82A04694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05675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0C1BE875-2361-F0F4-27D2-7286759BD899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1010553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BF8CBE19-6C01-65F9-02F1-E04920577FA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943133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829AB1C7-614F-B5DF-77A0-CF934318CCBA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3048011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A66AAF56-1990-9774-676C-A373ED60F34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965522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6F2ECFF8-ED8B-86C9-2491-D9AAF3A5C68A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5070400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18FD5D12-0AD2-62C0-A45C-FC203CFFCE33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E94554"/>
              </a:gs>
              <a:gs pos="7000">
                <a:srgbClr val="FFDD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AB7F2440-7789-9A29-6F56-0D0F741ED8C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21494" y="540898"/>
            <a:ext cx="1864712" cy="1977725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02C8F816-15BD-2ED7-DF4C-BD10847B9E9C}"/>
              </a:ext>
            </a:extLst>
          </p:cNvPr>
          <p:cNvSpPr txBox="1">
            <a:spLocks/>
          </p:cNvSpPr>
          <p:nvPr userDrawn="1"/>
        </p:nvSpPr>
        <p:spPr>
          <a:xfrm>
            <a:off x="8610600" y="2556742"/>
            <a:ext cx="3581400" cy="10055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4800"/>
              <a:t>NETWORK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98D7414F-2FB7-470E-6C4B-796404F3408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0693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_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81E89DD-DE0E-841B-277E-56CF8F6FB5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01586"/>
            <a:ext cx="12273280" cy="8165488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EA0510F9-1564-1BAA-BA4F-D78C0BA3A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096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rgbClr val="05419B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Sub-beschrijving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CE2F847-7D6F-BC32-4310-A3F85D3952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026450" cy="2387600"/>
          </a:xfrm>
        </p:spPr>
        <p:txBody>
          <a:bodyPr anchor="b">
            <a:noAutofit/>
          </a:bodyPr>
          <a:lstStyle>
            <a:lvl1pPr algn="l">
              <a:lnSpc>
                <a:spcPts val="6220"/>
              </a:lnSpc>
              <a:defRPr sz="6600" b="0" i="0">
                <a:solidFill>
                  <a:srgbClr val="05419B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nl-NL"/>
              <a:t>Hoofstuk onderwerp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D57379AE-1BA7-DF0D-46C4-FDB52595CED4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E94554">
                  <a:alpha val="48000"/>
                </a:srgbClr>
              </a:gs>
              <a:gs pos="7000">
                <a:srgbClr val="FFDD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808B42B1-4CEB-9EF1-1870-71F28B4924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21494" y="540898"/>
            <a:ext cx="1864712" cy="1977725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85B9FDA1-BA86-9168-46B9-54AC862BBC98}"/>
              </a:ext>
            </a:extLst>
          </p:cNvPr>
          <p:cNvSpPr txBox="1">
            <a:spLocks/>
          </p:cNvSpPr>
          <p:nvPr userDrawn="1"/>
        </p:nvSpPr>
        <p:spPr>
          <a:xfrm>
            <a:off x="8610600" y="2556742"/>
            <a:ext cx="3581400" cy="10055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4800"/>
              <a:t>NETWORK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37575942-7677-3A62-1A65-3328AA22883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rogramma - managedser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hoek 11">
            <a:extLst>
              <a:ext uri="{FF2B5EF4-FFF2-40B4-BE49-F238E27FC236}">
                <a16:creationId xmlns:a16="http://schemas.microsoft.com/office/drawing/2014/main" id="{6B7C5CFF-B4E2-FA60-2E7D-125D35923E44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05419B"/>
              </a:gs>
              <a:gs pos="7000">
                <a:srgbClr val="2FC0B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/>
              <a:t>Programma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899920"/>
            <a:ext cx="7677500" cy="4142106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Tijd		Programma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9A69CB-BA9E-1166-022D-71A84515FD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07611" y="751920"/>
            <a:ext cx="1892478" cy="1555681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F0C5A26-0021-CDCF-A3F1-DE392CB0F41A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326590" cy="15556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MANAGED SERVICES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74F61E5-AA4F-E7A2-3739-61AF1DE281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4786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rekers - managedser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/>
              <a:t>Sprekers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8473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C4B4E01-24C6-5217-0061-541FD1C94EE8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983351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EB88F9E6-68F6-0FBC-BEDE-67B64704A64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2915931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4080E34-22F7-5793-7EF1-9814BA400502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3020809" y="2014050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834451D8-BF02-9EAB-60FD-94EA2CB7D4F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938320" y="1473200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C6B7A7B9-A890-019C-94C3-F5BA5DD79EE3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5043198" y="2018284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F408E156-7BD5-F134-A624-24B82A04694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05675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17" name="Afbeelding 16">
            <a:extLst>
              <a:ext uri="{FF2B5EF4-FFF2-40B4-BE49-F238E27FC236}">
                <a16:creationId xmlns:a16="http://schemas.microsoft.com/office/drawing/2014/main" id="{0C1BE875-2361-F0F4-27D2-7286759BD899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1010553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BF8CBE19-6C01-65F9-02F1-E04920577FAA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2943133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829AB1C7-614F-B5DF-77A0-CF934318CCBA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3048011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22" name="Tijdelijke aanduiding voor inhoud 2">
            <a:extLst>
              <a:ext uri="{FF2B5EF4-FFF2-40B4-BE49-F238E27FC236}">
                <a16:creationId xmlns:a16="http://schemas.microsoft.com/office/drawing/2014/main" id="{A66AAF56-1990-9774-676C-A373ED60F345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965522" y="3912658"/>
            <a:ext cx="1833880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Achternaam</a:t>
            </a:r>
          </a:p>
        </p:txBody>
      </p:sp>
      <p:pic>
        <p:nvPicPr>
          <p:cNvPr id="23" name="Afbeelding 22">
            <a:extLst>
              <a:ext uri="{FF2B5EF4-FFF2-40B4-BE49-F238E27FC236}">
                <a16:creationId xmlns:a16="http://schemas.microsoft.com/office/drawing/2014/main" id="{6F2ECFF8-ED8B-86C9-2491-D9AAF3A5C68A}"/>
              </a:ext>
            </a:extLst>
          </p:cNvPr>
          <p:cNvPicPr>
            <a:picLocks/>
          </p:cNvPicPr>
          <p:nvPr userDrawn="1"/>
        </p:nvPicPr>
        <p:blipFill rotWithShape="1">
          <a:blip r:embed="rId2"/>
          <a:srcRect l="14888" r="17919"/>
          <a:stretch/>
        </p:blipFill>
        <p:spPr>
          <a:xfrm>
            <a:off x="5070400" y="4457742"/>
            <a:ext cx="1655873" cy="1655873"/>
          </a:xfrm>
          <a:prstGeom prst="rect">
            <a:avLst/>
          </a:prstGeom>
          <a:noFill/>
          <a:ln w="190500" cap="rnd">
            <a:noFill/>
          </a:ln>
          <a:effectLst/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DC9AB34B-BCBF-575D-7110-BD9BAF43F49B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05419B"/>
              </a:gs>
              <a:gs pos="7000">
                <a:srgbClr val="2FC0B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738A687-8267-C5FE-D0E8-247C55B424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07611" y="751920"/>
            <a:ext cx="1892478" cy="1555681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A6949F12-68A8-210E-B752-7B7AEF7D2DEF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326590" cy="15556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MANAGED SERVICES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02965D16-D37E-F732-7FE8-DBCA30945B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195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_managedser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381E89DD-DE0E-841B-277E-56CF8F6FB5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01586"/>
            <a:ext cx="12273280" cy="8165488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EA0510F9-1564-1BAA-BA4F-D78C0BA3A8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3096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rgbClr val="05419B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Sub-beschrijving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CE2F847-7D6F-BC32-4310-A3F85D3952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026450" cy="2387600"/>
          </a:xfrm>
        </p:spPr>
        <p:txBody>
          <a:bodyPr anchor="b">
            <a:noAutofit/>
          </a:bodyPr>
          <a:lstStyle>
            <a:lvl1pPr algn="l">
              <a:lnSpc>
                <a:spcPts val="6220"/>
              </a:lnSpc>
              <a:defRPr sz="6600" b="0" i="0">
                <a:solidFill>
                  <a:srgbClr val="05419B"/>
                </a:solidFill>
                <a:latin typeface="IBM Plex Sans Medium" panose="020B0503050203000203" pitchFamily="34" charset="0"/>
              </a:defRPr>
            </a:lvl1pPr>
          </a:lstStyle>
          <a:p>
            <a:r>
              <a:rPr lang="nl-NL"/>
              <a:t>Hoofstuk onderwerp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67CB26D-AC13-56D5-4F65-1FD509591882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100000">
                <a:srgbClr val="05419B">
                  <a:alpha val="48000"/>
                </a:srgbClr>
              </a:gs>
              <a:gs pos="7000">
                <a:srgbClr val="2FC0B2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6AEFEB5F-596A-31A1-74FA-21FFEF611C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07611" y="751920"/>
            <a:ext cx="1892478" cy="1555681"/>
          </a:xfrm>
          <a:prstGeom prst="rect">
            <a:avLst/>
          </a:prstGeom>
        </p:spPr>
      </p:pic>
      <p:sp>
        <p:nvSpPr>
          <p:cNvPr id="11" name="Titel 1">
            <a:extLst>
              <a:ext uri="{FF2B5EF4-FFF2-40B4-BE49-F238E27FC236}">
                <a16:creationId xmlns:a16="http://schemas.microsoft.com/office/drawing/2014/main" id="{C4DDE1E4-AC1D-FE6E-99EC-E8889511988F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326590" cy="1555681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MANAGED SERVICES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9AB41236-7132-836D-2D29-0F6EE08B87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88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7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A3E53D46-5A8B-E422-BEEF-44D9882D8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err="1"/>
              <a:t>Heading</a:t>
            </a:r>
            <a:endParaRPr lang="nl-NL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E0CF72C-B12C-07AA-95BA-87F01A0ACD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581399" y="1960641"/>
            <a:ext cx="8278337" cy="42708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31C6012-07AC-F72C-95F4-373E145B87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1366043"/>
            <a:ext cx="2741612" cy="1062197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6AF1246-FE9F-A0D9-44A8-A07B1F35D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0B82-C315-EF46-ADA1-30F46AE24C25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096B27-0C7A-1E54-F6D0-886FDF400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63008F-E384-4215-35B0-DCB0914D4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E747-A75F-3546-82CA-253856803BA8}" type="slidenum">
              <a:rPr lang="nl-NL" smtClean="0"/>
              <a:t>‹#›</a:t>
            </a:fld>
            <a:endParaRPr lang="nl-NL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CC44BB3-E263-97CA-BE80-23AD7DCC39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50743" y="415448"/>
            <a:ext cx="1407810" cy="141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820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A3E53D46-5A8B-E422-BEEF-44D9882D8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err="1"/>
              <a:t>Heading</a:t>
            </a:r>
            <a:endParaRPr lang="nl-NL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E0CF72C-B12C-07AA-95BA-87F01A0ACD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581399" y="2035174"/>
            <a:ext cx="8278337" cy="42708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31C6012-07AC-F72C-95F4-373E145B87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66044"/>
            <a:ext cx="6140131" cy="374968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6AF1246-FE9F-A0D9-44A8-A07B1F35D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0B82-C315-EF46-ADA1-30F46AE24C25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096B27-0C7A-1E54-F6D0-886FDF400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63008F-E384-4215-35B0-DCB0914D4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E747-A75F-3546-82CA-253856803BA8}" type="slidenum">
              <a:rPr lang="nl-NL" smtClean="0"/>
              <a:t>‹#›</a:t>
            </a:fld>
            <a:endParaRPr lang="nl-NL"/>
          </a:p>
        </p:txBody>
      </p:sp>
      <p:sp>
        <p:nvSpPr>
          <p:cNvPr id="2" name="Tijdelijke aanduiding voor afbeelding 2">
            <a:extLst>
              <a:ext uri="{FF2B5EF4-FFF2-40B4-BE49-F238E27FC236}">
                <a16:creationId xmlns:a16="http://schemas.microsoft.com/office/drawing/2014/main" id="{55F7A5AE-74B0-5EA3-F126-09359FADB31F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929639" y="2035174"/>
            <a:ext cx="2504441" cy="34986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E7D38B1-11C4-5174-00DD-8925B8A2B3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50743" y="415448"/>
            <a:ext cx="1407810" cy="141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507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el 1">
            <a:extLst>
              <a:ext uri="{FF2B5EF4-FFF2-40B4-BE49-F238E27FC236}">
                <a16:creationId xmlns:a16="http://schemas.microsoft.com/office/drawing/2014/main" id="{A3E53D46-5A8B-E422-BEEF-44D9882D88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err="1"/>
              <a:t>Heading</a:t>
            </a:r>
            <a:endParaRPr lang="nl-NL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E0CF72C-B12C-07AA-95BA-87F01A0ACD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14401" y="1825625"/>
            <a:ext cx="10945336" cy="46169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31C6012-07AC-F72C-95F4-373E145B87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366044"/>
            <a:ext cx="5256211" cy="459582"/>
          </a:xfrm>
        </p:spPr>
        <p:txBody>
          <a:bodyPr/>
          <a:lstStyle>
            <a:lvl1pPr marL="0" indent="0">
              <a:buNone/>
              <a:defRPr sz="1600"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6AF1246-FE9F-A0D9-44A8-A07B1F35D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0B82-C315-EF46-ADA1-30F46AE24C25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096B27-0C7A-1E54-F6D0-886FDF400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63008F-E384-4215-35B0-DCB0914D4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E747-A75F-3546-82CA-253856803BA8}" type="slidenum">
              <a:rPr lang="nl-NL" smtClean="0"/>
              <a:t>‹#›</a:t>
            </a:fld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8220A17-02C4-88AB-5D63-D5078A4F5C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50743" y="415448"/>
            <a:ext cx="1407810" cy="141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604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kom_dia 2">
    <p:bg>
      <p:bgPr>
        <a:gradFill>
          <a:gsLst>
            <a:gs pos="100000">
              <a:srgbClr val="E94554"/>
            </a:gs>
            <a:gs pos="0">
              <a:srgbClr val="FFDD00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65B49E-E01D-C8F1-6037-771B748855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396480" cy="2387600"/>
          </a:xfrm>
        </p:spPr>
        <p:txBody>
          <a:bodyPr anchor="b">
            <a:normAutofit/>
          </a:bodyPr>
          <a:lstStyle>
            <a:lvl1pPr algn="l">
              <a:defRPr sz="115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nl-NL"/>
              <a:t>Welkom!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81EEC9E-86AF-C6D3-7042-8506F50B6A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LOCATIE NAAM EN PLAATS</a:t>
            </a:r>
          </a:p>
          <a:p>
            <a:r>
              <a:rPr lang="nl-NL"/>
              <a:t>DATUM VOLUIT GESCHREVEN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AF393CC-D947-3BEC-01AA-9F154BECFC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0F8873C-0244-32C7-D3BE-58D94A71356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4494" y="540898"/>
            <a:ext cx="1516546" cy="63386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92FA480-8241-8E02-0B99-B8663ED074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20961" y="540898"/>
            <a:ext cx="1865778" cy="1977725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8FCD152D-9EB8-6E34-13F6-02FD16837A5D}"/>
              </a:ext>
            </a:extLst>
          </p:cNvPr>
          <p:cNvSpPr txBox="1">
            <a:spLocks/>
          </p:cNvSpPr>
          <p:nvPr userDrawn="1"/>
        </p:nvSpPr>
        <p:spPr>
          <a:xfrm>
            <a:off x="8652455" y="2537886"/>
            <a:ext cx="3402790" cy="1210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200"/>
              <a:t>NETWORK</a:t>
            </a:r>
          </a:p>
        </p:txBody>
      </p:sp>
    </p:spTree>
    <p:extLst>
      <p:ext uri="{BB962C8B-B14F-4D97-AF65-F5344CB8AC3E}">
        <p14:creationId xmlns:p14="http://schemas.microsoft.com/office/powerpoint/2010/main" val="3096611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CE0CF72C-B12C-07AA-95BA-87F01A0ACD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14401" y="365125"/>
            <a:ext cx="10945336" cy="57816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66AF1246-FE9F-A0D9-44A8-A07B1F35D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D30B82-C315-EF46-ADA1-30F46AE24C25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D096B27-0C7A-1E54-F6D0-886FDF400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663008F-E384-4215-35B0-DCB0914D4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4CE747-A75F-3546-82CA-253856803BA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8733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van twe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2DD2C03-A06A-DBFE-E84B-07329442AC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 b="0" i="0">
                <a:latin typeface="IBM Plex Sans" panose="020B0503050203000203" pitchFamily="34" charset="0"/>
              </a:defRPr>
            </a:lvl1pPr>
            <a:lvl2pPr>
              <a:defRPr sz="2000" b="0" i="0">
                <a:latin typeface="IBM Plex Sans" panose="020B0503050203000203" pitchFamily="34" charset="0"/>
              </a:defRPr>
            </a:lvl2pPr>
            <a:lvl3pPr>
              <a:defRPr sz="1800" b="0" i="0">
                <a:latin typeface="IBM Plex Sans" panose="020B0503050203000203" pitchFamily="34" charset="0"/>
              </a:defRPr>
            </a:lvl3pPr>
            <a:lvl4pPr>
              <a:defRPr sz="1600" b="0" i="0">
                <a:latin typeface="IBM Plex Sans" panose="020B0503050203000203" pitchFamily="34" charset="0"/>
              </a:defRPr>
            </a:lvl4pPr>
            <a:lvl5pPr>
              <a:defRPr sz="16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1759BC5-4131-FF79-FAD4-4F4AD8EE2B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 b="0" i="0">
                <a:latin typeface="IBM Plex Sans" panose="020B0503050203000203" pitchFamily="34" charset="0"/>
              </a:defRPr>
            </a:lvl1pPr>
            <a:lvl2pPr>
              <a:defRPr sz="2000" b="0" i="0">
                <a:latin typeface="IBM Plex Sans" panose="020B0503050203000203" pitchFamily="34" charset="0"/>
              </a:defRPr>
            </a:lvl2pPr>
            <a:lvl3pPr>
              <a:defRPr sz="1800" b="0" i="0">
                <a:latin typeface="IBM Plex Sans" panose="020B0503050203000203" pitchFamily="34" charset="0"/>
              </a:defRPr>
            </a:lvl3pPr>
            <a:lvl4pPr>
              <a:defRPr sz="1600" b="0" i="0">
                <a:latin typeface="IBM Plex Sans" panose="020B0503050203000203" pitchFamily="34" charset="0"/>
              </a:defRPr>
            </a:lvl4pPr>
            <a:lvl5pPr>
              <a:defRPr sz="1600" b="0" i="0">
                <a:latin typeface="IBM Plex Sans" panose="020B0503050203000203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4" name="Tijdelijke aanduiding voor datum 13">
            <a:extLst>
              <a:ext uri="{FF2B5EF4-FFF2-40B4-BE49-F238E27FC236}">
                <a16:creationId xmlns:a16="http://schemas.microsoft.com/office/drawing/2014/main" id="{DC4B9017-48AF-0A5F-8126-E49774166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15" name="Tijdelijke aanduiding voor voettekst 14">
            <a:extLst>
              <a:ext uri="{FF2B5EF4-FFF2-40B4-BE49-F238E27FC236}">
                <a16:creationId xmlns:a16="http://schemas.microsoft.com/office/drawing/2014/main" id="{C426D1AB-9C9D-AADC-AEED-EF7136DFB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16" name="Tijdelijke aanduiding voor dianummer 15">
            <a:extLst>
              <a:ext uri="{FF2B5EF4-FFF2-40B4-BE49-F238E27FC236}">
                <a16:creationId xmlns:a16="http://schemas.microsoft.com/office/drawing/2014/main" id="{319604F0-BB97-3179-2116-ACF0F141A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17" name="Titel 16">
            <a:extLst>
              <a:ext uri="{FF2B5EF4-FFF2-40B4-BE49-F238E27FC236}">
                <a16:creationId xmlns:a16="http://schemas.microsoft.com/office/drawing/2014/main" id="{85DD0D4F-9371-18DA-D4D6-17A7961B38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err="1"/>
              <a:t>Heading</a:t>
            </a:r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1070E7C-C6ED-6815-E47E-61C0A5775C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50743" y="415448"/>
            <a:ext cx="1407810" cy="141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213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150414-9450-B8BA-3780-2CAE5C5F2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3E95A04-8B89-088F-B001-0C0655FF0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223437"/>
            <a:ext cx="6172200" cy="4023360"/>
          </a:xfrm>
        </p:spPr>
        <p:txBody>
          <a:bodyPr/>
          <a:lstStyle>
            <a:lvl1pPr>
              <a:defRPr sz="3200" b="0" i="0">
                <a:latin typeface="IBM Plex Sans" panose="020B0503050203000203" pitchFamily="34" charset="0"/>
              </a:defRPr>
            </a:lvl1pPr>
            <a:lvl2pPr>
              <a:defRPr sz="2800" b="0" i="0">
                <a:latin typeface="IBM Plex Sans" panose="020B0503050203000203" pitchFamily="34" charset="0"/>
              </a:defRPr>
            </a:lvl2pPr>
            <a:lvl3pPr>
              <a:defRPr sz="2400" b="0" i="0">
                <a:latin typeface="IBM Plex Sans" panose="020B0503050203000203" pitchFamily="34" charset="0"/>
              </a:defRPr>
            </a:lvl3pPr>
            <a:lvl4pPr>
              <a:defRPr sz="2000" b="0" i="0">
                <a:latin typeface="IBM Plex Sans" panose="020B0503050203000203" pitchFamily="34" charset="0"/>
              </a:defRPr>
            </a:lvl4pPr>
            <a:lvl5pPr>
              <a:defRPr sz="2000" b="0" i="0">
                <a:latin typeface="IBM Plex Sans" panose="020B05030502030002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4BF6B9C-C428-F7FA-7334-EADC12FFE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23435"/>
            <a:ext cx="3932237" cy="3927107"/>
          </a:xfrm>
        </p:spPr>
        <p:txBody>
          <a:bodyPr/>
          <a:lstStyle>
            <a:lvl1pPr marL="0" indent="0">
              <a:buNone/>
              <a:defRPr sz="1600" b="0" i="0">
                <a:latin typeface="IBM Plex Sans" panose="020B0503050203000203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6A2C7D8-CEAB-74B6-5055-08D4C96819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450743" y="415448"/>
            <a:ext cx="1407810" cy="1410177"/>
          </a:xfrm>
          <a:prstGeom prst="rect">
            <a:avLst/>
          </a:prstGeom>
        </p:spPr>
      </p:pic>
      <p:sp>
        <p:nvSpPr>
          <p:cNvPr id="9" name="Tijdelijke aanduiding voor datum 13">
            <a:extLst>
              <a:ext uri="{FF2B5EF4-FFF2-40B4-BE49-F238E27FC236}">
                <a16:creationId xmlns:a16="http://schemas.microsoft.com/office/drawing/2014/main" id="{30609B97-A2F5-DAAD-D733-0B40B642D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10" name="Tijdelijke aanduiding voor voettekst 14">
            <a:extLst>
              <a:ext uri="{FF2B5EF4-FFF2-40B4-BE49-F238E27FC236}">
                <a16:creationId xmlns:a16="http://schemas.microsoft.com/office/drawing/2014/main" id="{F39569B3-45EB-5DEA-3C81-9CC1E30F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11" name="Tijdelijke aanduiding voor dianummer 15">
            <a:extLst>
              <a:ext uri="{FF2B5EF4-FFF2-40B4-BE49-F238E27FC236}">
                <a16:creationId xmlns:a16="http://schemas.microsoft.com/office/drawing/2014/main" id="{1BBB03C6-E671-8C3D-F8C0-CFEB2ABF4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26507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rekers - 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1F70C180-B230-A4D2-9DF0-425664FD2D49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0">
                <a:srgbClr val="048BEC"/>
              </a:gs>
              <a:gs pos="100000">
                <a:srgbClr val="05419B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FB1A898-0376-D527-CE93-365C69BB13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 err="1"/>
              <a:t>Upcoming</a:t>
            </a:r>
            <a:r>
              <a:rPr lang="nl-NL"/>
              <a:t> Events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4EB27B-7594-0E14-01DC-3043FD020F4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78473" y="1473201"/>
            <a:ext cx="2420486" cy="5408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IBM Plex Sans SemiBold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Event - datum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16" name="Tijdelijke aanduiding voor inhoud 2">
            <a:extLst>
              <a:ext uri="{FF2B5EF4-FFF2-40B4-BE49-F238E27FC236}">
                <a16:creationId xmlns:a16="http://schemas.microsoft.com/office/drawing/2014/main" id="{F408E156-7BD5-F134-A624-24B82A04694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05674" y="3912658"/>
            <a:ext cx="2477873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Event - datum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0D3CB6AE-711F-59EF-5F34-F08BDDA6B3A2}"/>
              </a:ext>
            </a:extLst>
          </p:cNvPr>
          <p:cNvSpPr/>
          <p:nvPr userDrawn="1"/>
        </p:nvSpPr>
        <p:spPr>
          <a:xfrm>
            <a:off x="983351" y="2014050"/>
            <a:ext cx="2340874" cy="16558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49B50E0F-E84B-6F77-4EBD-AA611D32B015}"/>
              </a:ext>
            </a:extLst>
          </p:cNvPr>
          <p:cNvSpPr/>
          <p:nvPr userDrawn="1"/>
        </p:nvSpPr>
        <p:spPr>
          <a:xfrm>
            <a:off x="3469376" y="2014050"/>
            <a:ext cx="2340874" cy="16558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>
            <a:extLst>
              <a:ext uri="{FF2B5EF4-FFF2-40B4-BE49-F238E27FC236}">
                <a16:creationId xmlns:a16="http://schemas.microsoft.com/office/drawing/2014/main" id="{DA6D3C36-E583-8B38-E4A0-7B4FF188AC52}"/>
              </a:ext>
            </a:extLst>
          </p:cNvPr>
          <p:cNvSpPr/>
          <p:nvPr userDrawn="1"/>
        </p:nvSpPr>
        <p:spPr>
          <a:xfrm>
            <a:off x="5964926" y="2014050"/>
            <a:ext cx="2340874" cy="16558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Tijdelijke aanduiding voor inhoud 2">
            <a:extLst>
              <a:ext uri="{FF2B5EF4-FFF2-40B4-BE49-F238E27FC236}">
                <a16:creationId xmlns:a16="http://schemas.microsoft.com/office/drawing/2014/main" id="{D66ED98A-27DF-4D2F-A851-C87B50F6EF6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383548" y="1473201"/>
            <a:ext cx="2420486" cy="5408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IBM Plex Sans SemiBold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Event - datum</a:t>
            </a:r>
          </a:p>
        </p:txBody>
      </p:sp>
      <p:sp>
        <p:nvSpPr>
          <p:cNvPr id="27" name="Tijdelijke aanduiding voor inhoud 2">
            <a:extLst>
              <a:ext uri="{FF2B5EF4-FFF2-40B4-BE49-F238E27FC236}">
                <a16:creationId xmlns:a16="http://schemas.microsoft.com/office/drawing/2014/main" id="{2BA30251-1542-4F39-BBCE-0FB3F508EFE9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5869573" y="1473201"/>
            <a:ext cx="2420486" cy="54085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IBM Plex Sans SemiBold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Event - datum</a:t>
            </a:r>
          </a:p>
        </p:txBody>
      </p:sp>
      <p:sp>
        <p:nvSpPr>
          <p:cNvPr id="28" name="Rechthoek 27">
            <a:extLst>
              <a:ext uri="{FF2B5EF4-FFF2-40B4-BE49-F238E27FC236}">
                <a16:creationId xmlns:a16="http://schemas.microsoft.com/office/drawing/2014/main" id="{575275CD-5B27-3EEE-3CC5-9B00E05CED95}"/>
              </a:ext>
            </a:extLst>
          </p:cNvPr>
          <p:cNvSpPr/>
          <p:nvPr userDrawn="1"/>
        </p:nvSpPr>
        <p:spPr>
          <a:xfrm>
            <a:off x="983351" y="4442925"/>
            <a:ext cx="2340874" cy="16558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Tijdelijke aanduiding voor inhoud 2">
            <a:extLst>
              <a:ext uri="{FF2B5EF4-FFF2-40B4-BE49-F238E27FC236}">
                <a16:creationId xmlns:a16="http://schemas.microsoft.com/office/drawing/2014/main" id="{9B7DACF5-E006-74F2-D99C-DED6177D150C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382174" y="3912658"/>
            <a:ext cx="2477873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Event - datum</a:t>
            </a:r>
          </a:p>
        </p:txBody>
      </p:sp>
      <p:sp>
        <p:nvSpPr>
          <p:cNvPr id="30" name="Rechthoek 29">
            <a:extLst>
              <a:ext uri="{FF2B5EF4-FFF2-40B4-BE49-F238E27FC236}">
                <a16:creationId xmlns:a16="http://schemas.microsoft.com/office/drawing/2014/main" id="{102C1468-BA8C-2463-AC13-B9A53C801B50}"/>
              </a:ext>
            </a:extLst>
          </p:cNvPr>
          <p:cNvSpPr/>
          <p:nvPr userDrawn="1"/>
        </p:nvSpPr>
        <p:spPr>
          <a:xfrm>
            <a:off x="3459851" y="4442925"/>
            <a:ext cx="2340874" cy="16558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Tijdelijke aanduiding voor inhoud 2">
            <a:extLst>
              <a:ext uri="{FF2B5EF4-FFF2-40B4-BE49-F238E27FC236}">
                <a16:creationId xmlns:a16="http://schemas.microsoft.com/office/drawing/2014/main" id="{51742719-C79A-C169-9009-2D034C0F25D0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5868199" y="3912658"/>
            <a:ext cx="2477873" cy="1005307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chemeClr val="tx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>
                <a:effectLst/>
                <a:latin typeface="IBM Plex Sans" panose="020B0503050203000203" pitchFamily="34" charset="0"/>
              </a:rPr>
              <a:t>Naam Event - datum</a:t>
            </a:r>
          </a:p>
        </p:txBody>
      </p:sp>
      <p:sp>
        <p:nvSpPr>
          <p:cNvPr id="32" name="Rechthoek 31">
            <a:extLst>
              <a:ext uri="{FF2B5EF4-FFF2-40B4-BE49-F238E27FC236}">
                <a16:creationId xmlns:a16="http://schemas.microsoft.com/office/drawing/2014/main" id="{22E6EB6B-52AC-F765-8835-09360E1EC9EA}"/>
              </a:ext>
            </a:extLst>
          </p:cNvPr>
          <p:cNvSpPr/>
          <p:nvPr userDrawn="1"/>
        </p:nvSpPr>
        <p:spPr>
          <a:xfrm>
            <a:off x="5945876" y="4442925"/>
            <a:ext cx="2340874" cy="165587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770762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rekers - net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3">
            <a:extLst>
              <a:ext uri="{FF2B5EF4-FFF2-40B4-BE49-F238E27FC236}">
                <a16:creationId xmlns:a16="http://schemas.microsoft.com/office/drawing/2014/main" id="{1F70C180-B230-A4D2-9DF0-425664FD2D49}"/>
              </a:ext>
            </a:extLst>
          </p:cNvPr>
          <p:cNvSpPr/>
          <p:nvPr userDrawn="1"/>
        </p:nvSpPr>
        <p:spPr>
          <a:xfrm>
            <a:off x="8610600" y="0"/>
            <a:ext cx="3581400" cy="6858000"/>
          </a:xfrm>
          <a:prstGeom prst="rect">
            <a:avLst/>
          </a:prstGeom>
          <a:gradFill>
            <a:gsLst>
              <a:gs pos="0">
                <a:srgbClr val="048BEC"/>
              </a:gs>
              <a:gs pos="100000">
                <a:srgbClr val="05419B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FB1A898-0376-D527-CE93-365C69BB13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A433052-86F0-E5F9-89DA-D964134C0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7207710" cy="1325563"/>
          </a:xfrm>
        </p:spPr>
        <p:txBody>
          <a:bodyPr>
            <a:normAutofit/>
          </a:bodyPr>
          <a:lstStyle>
            <a:lvl1pPr>
              <a:defRPr sz="3600" b="0" i="0">
                <a:solidFill>
                  <a:srgbClr val="048BEC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nl-NL"/>
              <a:t>Partners</a:t>
            </a:r>
          </a:p>
        </p:txBody>
      </p:sp>
      <p:sp>
        <p:nvSpPr>
          <p:cNvPr id="19" name="Tijdelijke aanduiding voor datum 18">
            <a:extLst>
              <a:ext uri="{FF2B5EF4-FFF2-40B4-BE49-F238E27FC236}">
                <a16:creationId xmlns:a16="http://schemas.microsoft.com/office/drawing/2014/main" id="{C49356FC-17C9-00A1-B883-303929346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sp>
        <p:nvSpPr>
          <p:cNvPr id="20" name="Tijdelijke aanduiding voor voettekst 19">
            <a:extLst>
              <a:ext uri="{FF2B5EF4-FFF2-40B4-BE49-F238E27FC236}">
                <a16:creationId xmlns:a16="http://schemas.microsoft.com/office/drawing/2014/main" id="{55240F9B-83F6-0770-0230-9D2F25E75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solidFill>
                  <a:srgbClr val="048BEC"/>
                </a:solidFill>
                <a:latin typeface="IBM Plex Sans Light" panose="020B0403050203000203" pitchFamily="34" charset="0"/>
              </a:defRPr>
            </a:lvl1pPr>
          </a:lstStyle>
          <a:p>
            <a:endParaRPr lang="nl-NL"/>
          </a:p>
        </p:txBody>
      </p:sp>
      <p:grpSp>
        <p:nvGrpSpPr>
          <p:cNvPr id="36" name="Groep 35">
            <a:extLst>
              <a:ext uri="{FF2B5EF4-FFF2-40B4-BE49-F238E27FC236}">
                <a16:creationId xmlns:a16="http://schemas.microsoft.com/office/drawing/2014/main" id="{959C9E17-342B-F574-B0DC-9FD2A284381E}"/>
              </a:ext>
            </a:extLst>
          </p:cNvPr>
          <p:cNvGrpSpPr/>
          <p:nvPr userDrawn="1"/>
        </p:nvGrpSpPr>
        <p:grpSpPr>
          <a:xfrm>
            <a:off x="650788" y="2591802"/>
            <a:ext cx="6341974" cy="2808873"/>
            <a:chOff x="459315" y="2183948"/>
            <a:chExt cx="8150719" cy="3609970"/>
          </a:xfrm>
        </p:grpSpPr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119D0D04-15A3-3C43-FC15-D4D22B8F5E1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5840157" y="3672432"/>
              <a:ext cx="2363066" cy="732550"/>
            </a:xfrm>
            <a:prstGeom prst="rect">
              <a:avLst/>
            </a:prstGeom>
          </p:spPr>
        </p:pic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C8D31E96-1E23-A4B3-1088-A29B7E4579C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459315" y="4595018"/>
              <a:ext cx="1597303" cy="1198900"/>
            </a:xfrm>
            <a:prstGeom prst="rect">
              <a:avLst/>
            </a:prstGeom>
          </p:spPr>
        </p:pic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67E576E3-0F2E-7D74-70F5-213CC8C7FC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2361418" y="5043214"/>
              <a:ext cx="1762414" cy="376852"/>
            </a:xfrm>
            <a:prstGeom prst="rect">
              <a:avLst/>
            </a:prstGeom>
          </p:spPr>
        </p:pic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id="{48C9ABEB-CB08-BF0E-81F7-7A38AF2E01D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813419" y="3696989"/>
              <a:ext cx="2310475" cy="586560"/>
            </a:xfrm>
            <a:prstGeom prst="rect">
              <a:avLst/>
            </a:prstGeom>
          </p:spPr>
        </p:pic>
        <p:pic>
          <p:nvPicPr>
            <p:cNvPr id="33" name="Afbeelding 32">
              <a:extLst>
                <a:ext uri="{FF2B5EF4-FFF2-40B4-BE49-F238E27FC236}">
                  <a16:creationId xmlns:a16="http://schemas.microsoft.com/office/drawing/2014/main" id="{C6707EC3-389F-6A0D-3AD9-1F854BFB91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/>
            <a:stretch>
              <a:fillRect/>
            </a:stretch>
          </p:blipFill>
          <p:spPr>
            <a:xfrm>
              <a:off x="5575448" y="2295623"/>
              <a:ext cx="3034586" cy="1093104"/>
            </a:xfrm>
            <a:prstGeom prst="rect">
              <a:avLst/>
            </a:prstGeom>
          </p:spPr>
        </p:pic>
        <p:pic>
          <p:nvPicPr>
            <p:cNvPr id="35" name="Afbeelding 34">
              <a:extLst>
                <a:ext uri="{FF2B5EF4-FFF2-40B4-BE49-F238E27FC236}">
                  <a16:creationId xmlns:a16="http://schemas.microsoft.com/office/drawing/2014/main" id="{EF8D5A04-22FF-3521-226F-4CFB9F8F3D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3620053" y="3434533"/>
              <a:ext cx="1821840" cy="1093104"/>
            </a:xfrm>
            <a:prstGeom prst="rect">
              <a:avLst/>
            </a:prstGeom>
          </p:spPr>
        </p:pic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A37ACA62-9978-0643-E9C5-6F4CC3BB07E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/>
            <a:stretch>
              <a:fillRect/>
            </a:stretch>
          </p:blipFill>
          <p:spPr>
            <a:xfrm>
              <a:off x="2813808" y="2183948"/>
              <a:ext cx="3140649" cy="1153950"/>
            </a:xfrm>
            <a:prstGeom prst="rect">
              <a:avLst/>
            </a:prstGeom>
          </p:spPr>
        </p:pic>
      </p:grpSp>
      <p:pic>
        <p:nvPicPr>
          <p:cNvPr id="6" name="Afbeelding 5" descr="Afbeelding met Lettertype, Graphics, schermopname, tekst&#10;&#10;Automatisch gegenereerde beschrijving">
            <a:extLst>
              <a:ext uri="{FF2B5EF4-FFF2-40B4-BE49-F238E27FC236}">
                <a16:creationId xmlns:a16="http://schemas.microsoft.com/office/drawing/2014/main" id="{37779E28-8B5C-F43B-8237-D23D273B9A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l="20755" r="17531" b="49063"/>
          <a:stretch/>
        </p:blipFill>
        <p:spPr>
          <a:xfrm>
            <a:off x="909100" y="2449468"/>
            <a:ext cx="1221691" cy="97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10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spiresessions dia 2">
    <p:bg>
      <p:bgPr>
        <a:gradFill>
          <a:gsLst>
            <a:gs pos="0">
              <a:srgbClr val="048BEC"/>
            </a:gs>
            <a:gs pos="100000">
              <a:srgbClr val="05419B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02F59E8-8AAD-4805-88FE-F7E25B09F8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12677" y="-621862"/>
            <a:ext cx="10752094" cy="6311011"/>
          </a:xfrm>
          <a:prstGeom prst="rect">
            <a:avLst/>
          </a:prstGeom>
          <a:effectLst/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AF393CC-D947-3BEC-01AA-9F154BECFC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996984" y="4154625"/>
            <a:ext cx="2198030" cy="220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09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F2839-3D1B-FBE0-FA21-E7D3171DD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56EF3-DFA8-D4A3-8A20-1FB70F3DD3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3E1873-22EF-03E3-BCDE-555281D00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AFC1B-5970-48B6-9B87-CB02A712A7CB}" type="datetimeFigureOut">
              <a:rPr lang="nl-NL" smtClean="0"/>
              <a:t>20-9-2023</a:t>
            </a:fld>
            <a:endParaRPr lang="nl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4AB5C7-3278-CB13-2677-5BA24E50A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95DAD-9B6F-C302-DB0D-1EDA4B5BB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357AB1-7E31-4943-8C63-3200C6B8135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5300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kom_dia 3">
    <p:bg>
      <p:bgPr>
        <a:gradFill>
          <a:gsLst>
            <a:gs pos="100000">
              <a:srgbClr val="6559A2"/>
            </a:gs>
            <a:gs pos="15000">
              <a:srgbClr val="E94554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65B49E-E01D-C8F1-6037-771B748855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396480" cy="2387600"/>
          </a:xfrm>
        </p:spPr>
        <p:txBody>
          <a:bodyPr anchor="b">
            <a:normAutofit/>
          </a:bodyPr>
          <a:lstStyle>
            <a:lvl1pPr algn="l">
              <a:defRPr sz="115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nl-NL"/>
              <a:t>Welkom!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81EEC9E-86AF-C6D3-7042-8506F50B6A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LOCATIE NAAM EN PLAATS</a:t>
            </a:r>
          </a:p>
          <a:p>
            <a:r>
              <a:rPr lang="nl-NL"/>
              <a:t>DATUM VOLUIT GESCHREVEN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0F8873C-0244-32C7-D3BE-58D94A7135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494" y="540898"/>
            <a:ext cx="1516546" cy="63386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92FA480-8241-8E02-0B99-B8663ED074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07611" y="540898"/>
            <a:ext cx="1892478" cy="1977725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8641845E-E8ED-6632-9178-41EC0386F6ED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129280" cy="17734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HYBRID</a:t>
            </a:r>
          </a:p>
          <a:p>
            <a:pPr algn="ctr">
              <a:lnSpc>
                <a:spcPts val="5000"/>
              </a:lnSpc>
            </a:pPr>
            <a:r>
              <a:rPr lang="nl-NL" sz="5400"/>
              <a:t>CLOUD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CF73628-FF5D-777B-A2AC-B3B36842B0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kom_dia 4">
    <p:bg>
      <p:bgPr>
        <a:gradFill>
          <a:gsLst>
            <a:gs pos="100000">
              <a:srgbClr val="2FC0B2"/>
            </a:gs>
            <a:gs pos="15000">
              <a:srgbClr val="6559A2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65B49E-E01D-C8F1-6037-771B748855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396480" cy="2387600"/>
          </a:xfrm>
        </p:spPr>
        <p:txBody>
          <a:bodyPr anchor="b">
            <a:normAutofit/>
          </a:bodyPr>
          <a:lstStyle>
            <a:lvl1pPr algn="l">
              <a:defRPr sz="115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nl-NL"/>
              <a:t>Welkom!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81EEC9E-86AF-C6D3-7042-8506F50B6A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LOCATIE NAAM EN PLAATS</a:t>
            </a:r>
          </a:p>
          <a:p>
            <a:r>
              <a:rPr lang="nl-NL"/>
              <a:t>DATUM VOLUIT GESCHREVEN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0F8873C-0244-32C7-D3BE-58D94A7135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494" y="540898"/>
            <a:ext cx="1516546" cy="63386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92FA480-8241-8E02-0B99-B8663ED074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587482" y="540898"/>
            <a:ext cx="1532736" cy="1977725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8641845E-E8ED-6632-9178-41EC0386F6ED}"/>
              </a:ext>
            </a:extLst>
          </p:cNvPr>
          <p:cNvSpPr txBox="1">
            <a:spLocks/>
          </p:cNvSpPr>
          <p:nvPr userDrawn="1"/>
        </p:nvSpPr>
        <p:spPr>
          <a:xfrm>
            <a:off x="8789210" y="2518623"/>
            <a:ext cx="3129280" cy="1773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CYBER-SECURITY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CF73628-FF5D-777B-A2AC-B3B36842B0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8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kom_dia 5">
    <p:bg>
      <p:bgPr>
        <a:gradFill>
          <a:gsLst>
            <a:gs pos="99000">
              <a:srgbClr val="05419B"/>
            </a:gs>
            <a:gs pos="14000">
              <a:srgbClr val="2FC0B2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65B49E-E01D-C8F1-6037-771B748855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10640" y="2178219"/>
            <a:ext cx="7396480" cy="2387600"/>
          </a:xfrm>
        </p:spPr>
        <p:txBody>
          <a:bodyPr anchor="b">
            <a:normAutofit/>
          </a:bodyPr>
          <a:lstStyle>
            <a:lvl1pPr algn="l">
              <a:defRPr sz="11500" b="0" i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</a:lstStyle>
          <a:p>
            <a:r>
              <a:rPr lang="nl-NL"/>
              <a:t>Welkom!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81EEC9E-86AF-C6D3-7042-8506F50B6A2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715828"/>
            <a:ext cx="7086600" cy="1655762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400" b="0" i="0" cap="all" baseline="0">
                <a:solidFill>
                  <a:schemeClr val="bg1"/>
                </a:solidFill>
                <a:latin typeface="IBM Plex Sans Light" panose="020B0403050203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LOCATIE NAAM EN PLAATS</a:t>
            </a:r>
          </a:p>
          <a:p>
            <a:r>
              <a:rPr lang="nl-NL"/>
              <a:t>DATUM VOLUIT GESCHREVEN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0F8873C-0244-32C7-D3BE-58D94A71356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4494" y="540898"/>
            <a:ext cx="1516546" cy="633869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492FA480-8241-8E02-0B99-B8663ED074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407611" y="751920"/>
            <a:ext cx="1892478" cy="1555681"/>
          </a:xfrm>
          <a:prstGeom prst="rect">
            <a:avLst/>
          </a:prstGeom>
        </p:spPr>
      </p:pic>
      <p:sp>
        <p:nvSpPr>
          <p:cNvPr id="12" name="Titel 1">
            <a:extLst>
              <a:ext uri="{FF2B5EF4-FFF2-40B4-BE49-F238E27FC236}">
                <a16:creationId xmlns:a16="http://schemas.microsoft.com/office/drawing/2014/main" id="{8641845E-E8ED-6632-9178-41EC0386F6ED}"/>
              </a:ext>
            </a:extLst>
          </p:cNvPr>
          <p:cNvSpPr txBox="1">
            <a:spLocks/>
          </p:cNvSpPr>
          <p:nvPr userDrawn="1"/>
        </p:nvSpPr>
        <p:spPr>
          <a:xfrm>
            <a:off x="8789209" y="2518623"/>
            <a:ext cx="3298015" cy="17734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MANAGED SERVICES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CF73628-FF5D-777B-A2AC-B3B36842B08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4416045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80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ussen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3A083209-980C-57A6-08E0-485589EC2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552450" y="-1112281"/>
            <a:ext cx="12896850" cy="8060531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9A69CB-BA9E-1166-022D-71A84515FD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59690" y="1198879"/>
            <a:ext cx="2798931" cy="2925009"/>
          </a:xfrm>
          <a:prstGeom prst="rect">
            <a:avLst/>
          </a:prstGeom>
          <a:effectLst>
            <a:outerShdw blurRad="308211" dist="38100" dir="2700000" algn="tl" rotWithShape="0">
              <a:prstClr val="black"/>
            </a:outerShdw>
          </a:effectLst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F0C5A26-0021-CDCF-A3F1-DE392CB0F41A}"/>
              </a:ext>
            </a:extLst>
          </p:cNvPr>
          <p:cNvSpPr txBox="1">
            <a:spLocks/>
          </p:cNvSpPr>
          <p:nvPr userDrawn="1"/>
        </p:nvSpPr>
        <p:spPr>
          <a:xfrm>
            <a:off x="3841290" y="3274422"/>
            <a:ext cx="3999291" cy="2622963"/>
          </a:xfrm>
          <a:prstGeom prst="rect">
            <a:avLst/>
          </a:prstGeom>
          <a:effectLst>
            <a:outerShdw blurRad="308211" dist="38100" dir="2700000" algn="tl" rotWithShape="0">
              <a:prstClr val="black"/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HYBRID</a:t>
            </a:r>
          </a:p>
          <a:p>
            <a:pPr algn="ctr">
              <a:lnSpc>
                <a:spcPts val="5000"/>
              </a:lnSpc>
            </a:pPr>
            <a:r>
              <a:rPr lang="nl-NL" sz="5400"/>
              <a:t>CLOUD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941BE46-492C-93AF-D995-1610584579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0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ussen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3A083209-980C-57A6-08E0-485589EC2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316510"/>
            <a:ext cx="12273280" cy="817451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9A69CB-BA9E-1166-022D-71A84515FD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725715" y="1198879"/>
            <a:ext cx="2266881" cy="2925009"/>
          </a:xfrm>
          <a:prstGeom prst="rect">
            <a:avLst/>
          </a:prstGeom>
          <a:effectLst>
            <a:outerShdw blurRad="308211" dist="38100" dir="2700000" algn="tl" rotWithShape="0">
              <a:prstClr val="black"/>
            </a:outerShdw>
          </a:effectLst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F0C5A26-0021-CDCF-A3F1-DE392CB0F41A}"/>
              </a:ext>
            </a:extLst>
          </p:cNvPr>
          <p:cNvSpPr txBox="1">
            <a:spLocks/>
          </p:cNvSpPr>
          <p:nvPr userDrawn="1"/>
        </p:nvSpPr>
        <p:spPr>
          <a:xfrm>
            <a:off x="3841290" y="3274422"/>
            <a:ext cx="3999291" cy="2622963"/>
          </a:xfrm>
          <a:prstGeom prst="rect">
            <a:avLst/>
          </a:prstGeom>
          <a:effectLst>
            <a:outerShdw blurRad="308211" dist="38100" dir="2700000" algn="tl" rotWithShape="0">
              <a:prstClr val="black"/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CYBER-</a:t>
            </a:r>
          </a:p>
          <a:p>
            <a:pPr algn="ctr">
              <a:lnSpc>
                <a:spcPts val="5000"/>
              </a:lnSpc>
            </a:pPr>
            <a:r>
              <a:rPr lang="nl-NL" sz="5400"/>
              <a:t>SECURITY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941BE46-492C-93AF-D995-1610584579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ussen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3A083209-980C-57A6-08E0-485589EC22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57" y="-1316510"/>
            <a:ext cx="12261765" cy="817451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19A69CB-BA9E-1166-022D-71A84515FD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480223" y="1198879"/>
            <a:ext cx="2757865" cy="2925009"/>
          </a:xfrm>
          <a:prstGeom prst="rect">
            <a:avLst/>
          </a:prstGeom>
          <a:effectLst>
            <a:outerShdw blurRad="308211" dist="38100" dir="2700000" algn="tl" rotWithShape="0">
              <a:prstClr val="black"/>
            </a:outerShdw>
          </a:effectLst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8F0C5A26-0021-CDCF-A3F1-DE392CB0F41A}"/>
              </a:ext>
            </a:extLst>
          </p:cNvPr>
          <p:cNvSpPr txBox="1">
            <a:spLocks/>
          </p:cNvSpPr>
          <p:nvPr userDrawn="1"/>
        </p:nvSpPr>
        <p:spPr>
          <a:xfrm>
            <a:off x="3841290" y="3274422"/>
            <a:ext cx="3999291" cy="2622963"/>
          </a:xfrm>
          <a:prstGeom prst="rect">
            <a:avLst/>
          </a:prstGeom>
          <a:effectLst>
            <a:outerShdw blurRad="308211" dist="38100" dir="2700000" algn="tl" rotWithShape="0">
              <a:prstClr val="black"/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0" i="0" kern="1200">
                <a:solidFill>
                  <a:schemeClr val="bg1"/>
                </a:solidFill>
                <a:latin typeface="IBM Plex Sans Light" panose="020B0403050203000203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ts val="5000"/>
              </a:lnSpc>
            </a:pPr>
            <a:r>
              <a:rPr lang="nl-NL" sz="5400"/>
              <a:t>NETWORK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941BE46-492C-93AF-D995-1610584579C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471832" y="857832"/>
            <a:ext cx="1895306" cy="189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80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0484A04-9253-46B6-520B-5D55833B9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191CBAE-F685-95F8-6F4C-0A77F3CC5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CAEF6D-F6D5-E0E6-20F1-027F207AE7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AAD2F3"/>
                </a:solidFill>
                <a:effectLst/>
                <a:latin typeface="IBM Plex Sans Light" panose="020B0403050203000203" pitchFamily="34" charset="0"/>
              </a:rPr>
              <a:t>17.01.2023</a:t>
            </a:r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74CFB3E-F35C-291C-165F-DE7BDAA89D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>
                <a:solidFill>
                  <a:srgbClr val="000000"/>
                </a:solidFill>
                <a:effectLst/>
                <a:latin typeface="IBM Plex Sans Light" panose="020B0403050203000203" pitchFamily="34" charset="0"/>
              </a:rPr>
              <a:t> </a:t>
            </a:r>
            <a:r>
              <a:rPr lang="nl-NL" err="1">
                <a:solidFill>
                  <a:srgbClr val="AAD2F3"/>
                </a:solidFill>
                <a:effectLst/>
                <a:latin typeface="IBM Plex Sans Light" panose="020B0403050203000203" pitchFamily="34" charset="0"/>
              </a:rPr>
              <a:t>Conscia</a:t>
            </a:r>
            <a:r>
              <a:rPr lang="nl-NL">
                <a:solidFill>
                  <a:srgbClr val="AAD2F3"/>
                </a:solidFill>
                <a:effectLst/>
                <a:latin typeface="IBM Plex Sans Light" panose="020B0403050203000203" pitchFamily="34" charset="0"/>
              </a:rPr>
              <a:t> Nederland – </a:t>
            </a:r>
            <a:r>
              <a:rPr lang="nl-NL" err="1">
                <a:solidFill>
                  <a:srgbClr val="AAD2F3"/>
                </a:solidFill>
                <a:effectLst/>
                <a:latin typeface="IBM Plex Sans Light" panose="020B0403050203000203" pitchFamily="34" charset="0"/>
              </a:rPr>
              <a:t>Inspire</a:t>
            </a:r>
            <a:r>
              <a:rPr lang="nl-NL">
                <a:solidFill>
                  <a:srgbClr val="AAD2F3"/>
                </a:solidFill>
                <a:effectLst/>
                <a:latin typeface="IBM Plex Sans Light" panose="020B0403050203000203" pitchFamily="34" charset="0"/>
              </a:rPr>
              <a:t> </a:t>
            </a:r>
            <a:r>
              <a:rPr lang="nl-NL" err="1">
                <a:solidFill>
                  <a:srgbClr val="AAD2F3"/>
                </a:solidFill>
                <a:effectLst/>
                <a:latin typeface="IBM Plex Sans Light" panose="020B0403050203000203" pitchFamily="34" charset="0"/>
              </a:rPr>
              <a:t>Sessions</a:t>
            </a:r>
            <a:endParaRPr lang="nl-NL">
              <a:solidFill>
                <a:srgbClr val="AAD2F3"/>
              </a:solidFill>
              <a:effectLst/>
              <a:latin typeface="IBM Plex Sans Light" panose="020B0403050203000203" pitchFamily="34" charset="0"/>
            </a:endParaRP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182DE66-9C3A-A5EF-6C6D-9361EA1813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CE747-A75F-3546-82CA-253856803BA8}" type="slidenum">
              <a:rPr lang="nl-NL" smtClean="0"/>
              <a:t>‹#›</a:t>
            </a:fld>
            <a:endParaRPr lang="nl-NL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38681741-C092-3B10-350D-665176A86A72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945662" y="6492875"/>
            <a:ext cx="1647825" cy="12192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nl-NL" sz="800" err="1">
                <a:solidFill>
                  <a:srgbClr val="048BE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Conscia</a:t>
            </a:r>
            <a:r>
              <a:rPr lang="nl-NL" sz="800">
                <a:solidFill>
                  <a:srgbClr val="048BE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800" err="1">
                <a:solidFill>
                  <a:srgbClr val="048BE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Sensitivity</a:t>
            </a:r>
            <a:r>
              <a:rPr lang="nl-NL" sz="800">
                <a:solidFill>
                  <a:srgbClr val="048BE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sz="800" err="1">
                <a:solidFill>
                  <a:srgbClr val="048BE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Classification</a:t>
            </a:r>
            <a:r>
              <a:rPr lang="nl-NL" sz="800">
                <a:solidFill>
                  <a:srgbClr val="048BEC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Public</a:t>
            </a:r>
          </a:p>
        </p:txBody>
      </p:sp>
    </p:spTree>
    <p:extLst>
      <p:ext uri="{BB962C8B-B14F-4D97-AF65-F5344CB8AC3E}">
        <p14:creationId xmlns:p14="http://schemas.microsoft.com/office/powerpoint/2010/main" val="611196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72" r:id="rId3"/>
    <p:sldLayoutId id="2147483671" r:id="rId4"/>
    <p:sldLayoutId id="2147483676" r:id="rId5"/>
    <p:sldLayoutId id="2147483677" r:id="rId6"/>
    <p:sldLayoutId id="2147483666" r:id="rId7"/>
    <p:sldLayoutId id="2147483678" r:id="rId8"/>
    <p:sldLayoutId id="2147483679" r:id="rId9"/>
    <p:sldLayoutId id="2147483680" r:id="rId10"/>
    <p:sldLayoutId id="2147483673" r:id="rId11"/>
    <p:sldLayoutId id="2147483674" r:id="rId12"/>
    <p:sldLayoutId id="2147483675" r:id="rId13"/>
    <p:sldLayoutId id="2147483692" r:id="rId14"/>
    <p:sldLayoutId id="2147483650" r:id="rId15"/>
    <p:sldLayoutId id="2147483665" r:id="rId16"/>
    <p:sldLayoutId id="2147483667" r:id="rId17"/>
    <p:sldLayoutId id="2147483684" r:id="rId18"/>
    <p:sldLayoutId id="2147483685" r:id="rId19"/>
    <p:sldLayoutId id="2147483686" r:id="rId20"/>
    <p:sldLayoutId id="2147483681" r:id="rId21"/>
    <p:sldLayoutId id="2147483682" r:id="rId22"/>
    <p:sldLayoutId id="2147483683" r:id="rId23"/>
    <p:sldLayoutId id="2147483687" r:id="rId24"/>
    <p:sldLayoutId id="2147483688" r:id="rId25"/>
    <p:sldLayoutId id="2147483689" r:id="rId26"/>
    <p:sldLayoutId id="2147483657" r:id="rId27"/>
    <p:sldLayoutId id="2147483669" r:id="rId28"/>
    <p:sldLayoutId id="2147483668" r:id="rId29"/>
    <p:sldLayoutId id="2147483670" r:id="rId30"/>
    <p:sldLayoutId id="2147483652" r:id="rId31"/>
    <p:sldLayoutId id="2147483656" r:id="rId32"/>
    <p:sldLayoutId id="2147483690" r:id="rId33"/>
    <p:sldLayoutId id="2147483691" r:id="rId34"/>
    <p:sldLayoutId id="2147483662" r:id="rId35"/>
    <p:sldLayoutId id="2147483693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D14458-04E1-952A-0417-BB4B1D8DC8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/>
              <a:t>Welkom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B7025EF-37C2-5AB3-B524-CB295E14FC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15828"/>
            <a:ext cx="7589178" cy="1655762"/>
          </a:xfrm>
        </p:spPr>
        <p:txBody>
          <a:bodyPr/>
          <a:lstStyle/>
          <a:p>
            <a:r>
              <a:rPr lang="nl-NL"/>
              <a:t>JOS Schimmel, SALES &amp; Marketing director</a:t>
            </a:r>
          </a:p>
          <a:p>
            <a:r>
              <a:rPr lang="nl-NL"/>
              <a:t>Remko </a:t>
            </a:r>
            <a:r>
              <a:rPr lang="nl-NL" err="1"/>
              <a:t>kuyper</a:t>
            </a:r>
            <a:r>
              <a:rPr lang="nl-NL"/>
              <a:t>, </a:t>
            </a:r>
            <a:r>
              <a:rPr lang="nl-NL" err="1"/>
              <a:t>managed</a:t>
            </a:r>
            <a:r>
              <a:rPr lang="nl-NL"/>
              <a:t> services specialist</a:t>
            </a:r>
          </a:p>
        </p:txBody>
      </p:sp>
    </p:spTree>
    <p:extLst>
      <p:ext uri="{BB962C8B-B14F-4D97-AF65-F5344CB8AC3E}">
        <p14:creationId xmlns:p14="http://schemas.microsoft.com/office/powerpoint/2010/main" val="4054792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F746B-7136-83B6-6DCF-9F57831E76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3242" y="787769"/>
            <a:ext cx="9154282" cy="84897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nl-NL" sz="2800" b="1">
                <a:latin typeface="IBM Plex Sans Light"/>
              </a:rPr>
              <a:t>Vraagstuk IT Managers </a:t>
            </a:r>
          </a:p>
          <a:p>
            <a:r>
              <a:rPr lang="nl-NL" sz="2800" b="1" i="1">
                <a:latin typeface="IBM Plex Sans Light"/>
              </a:rPr>
              <a:t>“in hoeverre zijn we ‘in control’ over onze IT infra?"</a:t>
            </a:r>
            <a:endParaRPr lang="en-US" i="1"/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DE77B939-BB32-F0B4-8FAA-271FA961902C}"/>
              </a:ext>
            </a:extLst>
          </p:cNvPr>
          <p:cNvSpPr txBox="1"/>
          <p:nvPr/>
        </p:nvSpPr>
        <p:spPr>
          <a:xfrm>
            <a:off x="429992" y="1945547"/>
            <a:ext cx="5913657" cy="337284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>
                <a:latin typeface="IBM Plex Sans"/>
                <a:cs typeface="Calibri" panose="020F0502020204030204"/>
              </a:rPr>
              <a:t>Heb </a:t>
            </a:r>
            <a:r>
              <a:rPr lang="en-US" err="1">
                <a:latin typeface="IBM Plex Sans"/>
                <a:cs typeface="Calibri" panose="020F0502020204030204"/>
              </a:rPr>
              <a:t>ik</a:t>
            </a:r>
            <a:r>
              <a:rPr lang="en-US">
                <a:latin typeface="IBM Plex Sans"/>
                <a:cs typeface="Calibri" panose="020F0502020204030204"/>
              </a:rPr>
              <a:t> </a:t>
            </a:r>
            <a:r>
              <a:rPr lang="en-US" err="1">
                <a:latin typeface="IBM Plex Sans"/>
                <a:cs typeface="Calibri" panose="020F0502020204030204"/>
              </a:rPr>
              <a:t>juiste</a:t>
            </a:r>
            <a:r>
              <a:rPr lang="en-US">
                <a:latin typeface="IBM Plex Sans"/>
                <a:cs typeface="Calibri" panose="020F0502020204030204"/>
              </a:rPr>
              <a:t> </a:t>
            </a:r>
            <a:r>
              <a:rPr lang="en-US" err="1">
                <a:latin typeface="IBM Plex Sans"/>
                <a:cs typeface="Calibri" panose="020F0502020204030204"/>
              </a:rPr>
              <a:t>inzichten</a:t>
            </a:r>
            <a:r>
              <a:rPr lang="en-US">
                <a:latin typeface="IBM Plex Sans"/>
                <a:cs typeface="Calibri" panose="020F0502020204030204"/>
              </a:rPr>
              <a:t> </a:t>
            </a:r>
            <a:r>
              <a:rPr lang="en-US" err="1">
                <a:latin typeface="IBM Plex Sans"/>
                <a:cs typeface="Calibri" panose="020F0502020204030204"/>
              </a:rPr>
              <a:t>en</a:t>
            </a:r>
            <a:r>
              <a:rPr lang="en-US">
                <a:latin typeface="IBM Plex Sans"/>
                <a:cs typeface="Calibri" panose="020F0502020204030204"/>
              </a:rPr>
              <a:t> </a:t>
            </a:r>
            <a:r>
              <a:rPr lang="en-US" err="1">
                <a:latin typeface="IBM Plex Sans"/>
                <a:cs typeface="Calibri" panose="020F0502020204030204"/>
              </a:rPr>
              <a:t>stuurinformatie</a:t>
            </a:r>
            <a:r>
              <a:rPr lang="en-US">
                <a:latin typeface="IBM Plex Sans"/>
                <a:cs typeface="Calibri" panose="020F0502020204030204"/>
              </a:rPr>
              <a:t>?</a:t>
            </a:r>
            <a:endParaRPr lang="en-US">
              <a:latin typeface="IBM Plex Sans"/>
            </a:endParaRP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err="1">
                <a:latin typeface="IBM Plex Sans"/>
                <a:cs typeface="Calibri" panose="020F0502020204030204"/>
              </a:rPr>
              <a:t>Voldoen</a:t>
            </a:r>
            <a:r>
              <a:rPr lang="en-US">
                <a:latin typeface="IBM Plex Sans"/>
                <a:cs typeface="Calibri" panose="020F0502020204030204"/>
              </a:rPr>
              <a:t> </a:t>
            </a:r>
            <a:r>
              <a:rPr lang="en-US" err="1">
                <a:latin typeface="IBM Plex Sans"/>
                <a:cs typeface="Calibri" panose="020F0502020204030204"/>
              </a:rPr>
              <a:t>aan</a:t>
            </a:r>
            <a:r>
              <a:rPr lang="en-US">
                <a:latin typeface="IBM Plex Sans"/>
                <a:cs typeface="Calibri" panose="020F0502020204030204"/>
              </a:rPr>
              <a:t> interne SLA's </a:t>
            </a:r>
            <a:endParaRPr lang="en-US">
              <a:latin typeface="IBM Plex Sans" panose="020B0503050203000203" pitchFamily="34" charset="0"/>
              <a:cs typeface="Calibri" panose="020F0502020204030204"/>
            </a:endParaRP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err="1">
                <a:latin typeface="IBM Plex Sans"/>
                <a:cs typeface="Calibri" panose="020F0502020204030204"/>
              </a:rPr>
              <a:t>Voldoen</a:t>
            </a:r>
            <a:r>
              <a:rPr lang="en-US">
                <a:latin typeface="IBM Plex Sans"/>
                <a:cs typeface="Calibri" panose="020F0502020204030204"/>
              </a:rPr>
              <a:t> </a:t>
            </a:r>
            <a:r>
              <a:rPr lang="en-US" err="1">
                <a:latin typeface="IBM Plex Sans"/>
                <a:cs typeface="Calibri" panose="020F0502020204030204"/>
              </a:rPr>
              <a:t>aan</a:t>
            </a:r>
            <a:r>
              <a:rPr lang="en-US">
                <a:latin typeface="IBM Plex Sans"/>
                <a:cs typeface="Calibri" panose="020F0502020204030204"/>
              </a:rPr>
              <a:t> wet- </a:t>
            </a:r>
            <a:r>
              <a:rPr lang="en-US" err="1">
                <a:latin typeface="IBM Plex Sans"/>
                <a:cs typeface="Calibri" panose="020F0502020204030204"/>
              </a:rPr>
              <a:t>en</a:t>
            </a:r>
            <a:r>
              <a:rPr lang="en-US">
                <a:latin typeface="IBM Plex Sans"/>
                <a:cs typeface="Calibri" panose="020F0502020204030204"/>
              </a:rPr>
              <a:t> </a:t>
            </a:r>
            <a:r>
              <a:rPr lang="en-US" err="1">
                <a:latin typeface="IBM Plex Sans"/>
                <a:cs typeface="Calibri" panose="020F0502020204030204"/>
              </a:rPr>
              <a:t>regelgeving</a:t>
            </a:r>
            <a:endParaRPr lang="en-US">
              <a:latin typeface="IBM Plex Sans"/>
              <a:cs typeface="Calibri" panose="020F0502020204030204"/>
            </a:endParaRP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err="1">
                <a:latin typeface="IBM Plex Sans"/>
                <a:cs typeface="Calibri" panose="020F0502020204030204"/>
              </a:rPr>
              <a:t>Toenemende</a:t>
            </a:r>
            <a:r>
              <a:rPr lang="en-US">
                <a:latin typeface="IBM Plex Sans"/>
                <a:cs typeface="Calibri" panose="020F0502020204030204"/>
              </a:rPr>
              <a:t> </a:t>
            </a:r>
            <a:r>
              <a:rPr lang="en-US" err="1">
                <a:latin typeface="IBM Plex Sans"/>
                <a:cs typeface="Calibri" panose="020F0502020204030204"/>
              </a:rPr>
              <a:t>vraag</a:t>
            </a:r>
            <a:r>
              <a:rPr lang="en-US">
                <a:latin typeface="IBM Plex Sans"/>
                <a:cs typeface="Calibri" panose="020F0502020204030204"/>
              </a:rPr>
              <a:t> </a:t>
            </a:r>
            <a:r>
              <a:rPr lang="en-US" err="1">
                <a:latin typeface="IBM Plex Sans"/>
                <a:cs typeface="Calibri" panose="020F0502020204030204"/>
              </a:rPr>
              <a:t>vanuit</a:t>
            </a:r>
            <a:r>
              <a:rPr lang="en-US">
                <a:latin typeface="IBM Plex Sans"/>
                <a:cs typeface="Calibri" panose="020F0502020204030204"/>
              </a:rPr>
              <a:t> business</a:t>
            </a: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err="1">
                <a:latin typeface="IBM Plex Sans"/>
                <a:cs typeface="Calibri" panose="020F0502020204030204"/>
              </a:rPr>
              <a:t>Toenemende</a:t>
            </a:r>
            <a:r>
              <a:rPr lang="en-US">
                <a:latin typeface="IBM Plex Sans"/>
                <a:cs typeface="Calibri" panose="020F0502020204030204"/>
              </a:rPr>
              <a:t> </a:t>
            </a:r>
            <a:r>
              <a:rPr lang="en-US" err="1">
                <a:latin typeface="IBM Plex Sans"/>
                <a:cs typeface="Calibri" panose="020F0502020204030204"/>
              </a:rPr>
              <a:t>complexiteit</a:t>
            </a:r>
            <a:endParaRPr lang="en-US">
              <a:latin typeface="IBM Plex Sans" panose="020B0503050203000203" pitchFamily="34" charset="0"/>
              <a:cs typeface="Calibri" panose="020F0502020204030204"/>
            </a:endParaRP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 err="1">
                <a:latin typeface="IBM Plex Sans"/>
                <a:cs typeface="Calibri" panose="020F0502020204030204"/>
              </a:rPr>
              <a:t>Projectkalender</a:t>
            </a:r>
            <a:r>
              <a:rPr lang="en-US">
                <a:latin typeface="IBM Plex Sans"/>
                <a:cs typeface="Calibri" panose="020F0502020204030204"/>
              </a:rPr>
              <a:t> vs </a:t>
            </a:r>
            <a:r>
              <a:rPr lang="en-US" err="1">
                <a:latin typeface="IBM Plex Sans"/>
                <a:cs typeface="Calibri" panose="020F0502020204030204"/>
              </a:rPr>
              <a:t>beheerlast</a:t>
            </a:r>
            <a:endParaRPr lang="en-US">
              <a:latin typeface="IBM Plex Sans"/>
              <a:cs typeface="Calibri" panose="020F0502020204030204"/>
            </a:endParaRPr>
          </a:p>
          <a:p>
            <a:pPr marL="742950" lvl="1" indent="-285750">
              <a:lnSpc>
                <a:spcPct val="150000"/>
              </a:lnSpc>
              <a:buFont typeface="Arial"/>
              <a:buChar char="•"/>
            </a:pPr>
            <a:r>
              <a:rPr lang="en-US">
                <a:latin typeface="Calibri"/>
                <a:cs typeface="Calibri" panose="020F0502020204030204"/>
              </a:rPr>
              <a:t>DUURZAAM </a:t>
            </a:r>
            <a:r>
              <a:rPr lang="en-US" err="1">
                <a:latin typeface="Calibri"/>
                <a:cs typeface="Calibri" panose="020F0502020204030204"/>
              </a:rPr>
              <a:t>en</a:t>
            </a:r>
            <a:r>
              <a:rPr lang="en-US">
                <a:latin typeface="Calibri"/>
                <a:cs typeface="Calibri" panose="020F0502020204030204"/>
              </a:rPr>
              <a:t> VERANTWOORD </a:t>
            </a:r>
            <a:br>
              <a:rPr lang="en-US">
                <a:latin typeface="Calibri"/>
                <a:cs typeface="Calibri" panose="020F0502020204030204"/>
              </a:rPr>
            </a:br>
            <a:r>
              <a:rPr lang="en-US">
                <a:latin typeface="Calibri"/>
                <a:cs typeface="Calibri" panose="020F0502020204030204"/>
              </a:rPr>
              <a:t>inzet van </a:t>
            </a:r>
            <a:r>
              <a:rPr lang="en-US" err="1">
                <a:latin typeface="Calibri"/>
                <a:cs typeface="Calibri" panose="020F0502020204030204"/>
              </a:rPr>
              <a:t>beheerteam</a:t>
            </a:r>
            <a:endParaRPr lang="en-US">
              <a:latin typeface="IBM Plex Sans"/>
              <a:cs typeface="Calibri" panose="020F0502020204030204"/>
            </a:endParaRPr>
          </a:p>
        </p:txBody>
      </p:sp>
      <p:pic>
        <p:nvPicPr>
          <p:cNvPr id="1028" name="Picture 4" descr="Overstromingen in Amsterdam-Zuid na gesprongen waterleiding | Binnenland |  NU.nl">
            <a:extLst>
              <a:ext uri="{FF2B5EF4-FFF2-40B4-BE49-F238E27FC236}">
                <a16:creationId xmlns:a16="http://schemas.microsoft.com/office/drawing/2014/main" id="{77502999-BF25-3528-3B42-E5B0CEBD1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833" y="2917697"/>
            <a:ext cx="6087458" cy="342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626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holding a glass globe with water splashing&#10;&#10;Description automatically generated">
            <a:extLst>
              <a:ext uri="{FF2B5EF4-FFF2-40B4-BE49-F238E27FC236}">
                <a16:creationId xmlns:a16="http://schemas.microsoft.com/office/drawing/2014/main" id="{017E145E-2DF1-06C3-C3EC-36B4EFA840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77" r="12868"/>
          <a:stretch/>
        </p:blipFill>
        <p:spPr>
          <a:xfrm>
            <a:off x="7286045" y="1992603"/>
            <a:ext cx="4399111" cy="457262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DD23A6C-623D-912C-B5B8-8972FE650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04249"/>
            <a:ext cx="11018520" cy="10769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err="1">
                <a:latin typeface="IBM Plex Sans"/>
              </a:rPr>
              <a:t>Evolutie</a:t>
            </a:r>
            <a:r>
              <a:rPr lang="en-US">
                <a:latin typeface="IBM Plex Sans"/>
              </a:rPr>
              <a:t> </a:t>
            </a:r>
            <a:r>
              <a:rPr lang="en-US" err="1">
                <a:latin typeface="IBM Plex Sans"/>
              </a:rPr>
              <a:t>Conscia</a:t>
            </a:r>
            <a:r>
              <a:rPr lang="en-US">
                <a:latin typeface="IBM Plex Sans"/>
              </a:rPr>
              <a:t> Managed Services</a:t>
            </a:r>
            <a:endParaRPr lang="en-US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F2F70CBB-C941-BD86-B450-CBB3A3F88C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28575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tx1"/>
                </a:solidFill>
                <a:latin typeface="IBM Plex Sans"/>
              </a:rPr>
              <a:t>Continue </a:t>
            </a:r>
            <a:r>
              <a:rPr lang="en-US" sz="2200" err="1">
                <a:solidFill>
                  <a:schemeClr val="tx1"/>
                </a:solidFill>
                <a:latin typeface="IBM Plex Sans"/>
              </a:rPr>
              <a:t>evolutie</a:t>
            </a:r>
            <a:r>
              <a:rPr lang="en-US" sz="2200">
                <a:solidFill>
                  <a:schemeClr val="tx1"/>
                </a:solidFill>
                <a:latin typeface="IBM Plex Sans"/>
              </a:rPr>
              <a:t> PDC</a:t>
            </a:r>
            <a:endParaRPr lang="en-US" sz="2200">
              <a:solidFill>
                <a:schemeClr val="tx1"/>
              </a:solidFill>
              <a:latin typeface="IBM Plex Sans" panose="020B0503050203000203" pitchFamily="34" charset="0"/>
              <a:cs typeface="Calibri"/>
            </a:endParaRPr>
          </a:p>
          <a:p>
            <a:pPr marL="28575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err="1">
                <a:solidFill>
                  <a:schemeClr val="tx1"/>
                </a:solidFill>
                <a:latin typeface="IBM Plex Sans"/>
                <a:cs typeface="Calibri"/>
              </a:rPr>
              <a:t>Hybride</a:t>
            </a:r>
            <a:r>
              <a:rPr lang="en-US" sz="2400">
                <a:solidFill>
                  <a:schemeClr val="tx1"/>
                </a:solidFill>
                <a:latin typeface="IBM Plex Sans"/>
                <a:cs typeface="Calibri"/>
              </a:rPr>
              <a:t>! - </a:t>
            </a:r>
            <a:r>
              <a:rPr lang="en-US" sz="2400" i="1" err="1">
                <a:solidFill>
                  <a:schemeClr val="accent1"/>
                </a:solidFill>
                <a:latin typeface="IBM Plex Sans"/>
                <a:cs typeface="Calibri"/>
              </a:rPr>
              <a:t>geen</a:t>
            </a:r>
            <a:r>
              <a:rPr lang="en-US" sz="2400" i="1">
                <a:solidFill>
                  <a:schemeClr val="accent1"/>
                </a:solidFill>
                <a:latin typeface="IBM Plex Sans"/>
                <a:cs typeface="Calibri"/>
              </a:rPr>
              <a:t> </a:t>
            </a:r>
            <a:r>
              <a:rPr lang="en-US" sz="2400" i="1" err="1">
                <a:solidFill>
                  <a:schemeClr val="accent1"/>
                </a:solidFill>
                <a:latin typeface="IBM Plex Sans"/>
                <a:cs typeface="Calibri"/>
              </a:rPr>
              <a:t>alles</a:t>
            </a:r>
            <a:r>
              <a:rPr lang="en-US" sz="2400" i="1">
                <a:solidFill>
                  <a:schemeClr val="accent1"/>
                </a:solidFill>
                <a:latin typeface="IBM Plex Sans"/>
                <a:cs typeface="Calibri"/>
              </a:rPr>
              <a:t> of </a:t>
            </a:r>
            <a:r>
              <a:rPr lang="en-US" sz="2400" i="1" err="1">
                <a:solidFill>
                  <a:schemeClr val="accent1"/>
                </a:solidFill>
                <a:latin typeface="IBM Plex Sans"/>
                <a:cs typeface="Calibri"/>
              </a:rPr>
              <a:t>niets</a:t>
            </a:r>
            <a:endParaRPr lang="en-US" sz="2200" i="1">
              <a:solidFill>
                <a:schemeClr val="accent1"/>
              </a:solidFill>
              <a:latin typeface="IBM Plex Sans"/>
            </a:endParaRPr>
          </a:p>
          <a:p>
            <a:pPr marL="28575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err="1">
                <a:solidFill>
                  <a:schemeClr val="tx1"/>
                </a:solidFill>
                <a:latin typeface="IBM Plex Sans"/>
              </a:rPr>
              <a:t>Verbreden</a:t>
            </a:r>
            <a:r>
              <a:rPr lang="en-US" sz="2200">
                <a:solidFill>
                  <a:schemeClr val="tx1"/>
                </a:solidFill>
                <a:latin typeface="IBM Plex Sans"/>
              </a:rPr>
              <a:t> </a:t>
            </a:r>
            <a:r>
              <a:rPr lang="en-US" sz="2200" err="1">
                <a:solidFill>
                  <a:schemeClr val="tx1"/>
                </a:solidFill>
                <a:latin typeface="IBM Plex Sans"/>
              </a:rPr>
              <a:t>aanbod</a:t>
            </a:r>
            <a:r>
              <a:rPr lang="en-US" sz="2200">
                <a:solidFill>
                  <a:schemeClr val="tx1"/>
                </a:solidFill>
                <a:latin typeface="IBM Plex Sans"/>
              </a:rPr>
              <a:t>: </a:t>
            </a:r>
            <a:r>
              <a:rPr lang="en-US" sz="2200" u="sng">
                <a:solidFill>
                  <a:schemeClr val="accent1"/>
                </a:solidFill>
                <a:latin typeface="IBM Plex Sans"/>
              </a:rPr>
              <a:t>Elite (new)</a:t>
            </a:r>
            <a:r>
              <a:rPr lang="en-US" sz="2200">
                <a:solidFill>
                  <a:schemeClr val="tx1"/>
                </a:solidFill>
                <a:latin typeface="IBM Plex Sans"/>
              </a:rPr>
              <a:t>, SOC &amp; </a:t>
            </a:r>
            <a:r>
              <a:rPr lang="en-US" sz="2200" err="1">
                <a:solidFill>
                  <a:schemeClr val="tx1"/>
                </a:solidFill>
                <a:latin typeface="IBM Plex Sans"/>
              </a:rPr>
              <a:t>NaaS</a:t>
            </a:r>
            <a:endParaRPr lang="en-US" sz="2200">
              <a:solidFill>
                <a:schemeClr val="tx1"/>
              </a:solidFill>
              <a:latin typeface="IBM Plex Sans"/>
              <a:cs typeface="Calibri" panose="020F0502020204030204"/>
            </a:endParaRPr>
          </a:p>
          <a:p>
            <a:pPr marL="28575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>
                <a:solidFill>
                  <a:schemeClr val="tx1"/>
                </a:solidFill>
                <a:latin typeface="IBM Plex Sans"/>
              </a:rPr>
              <a:t>Co-</a:t>
            </a:r>
            <a:r>
              <a:rPr lang="en-US" sz="2200" err="1">
                <a:solidFill>
                  <a:schemeClr val="tx1"/>
                </a:solidFill>
                <a:latin typeface="IBM Plex Sans"/>
              </a:rPr>
              <a:t>Creatie</a:t>
            </a:r>
            <a:r>
              <a:rPr lang="en-US" sz="2200">
                <a:solidFill>
                  <a:schemeClr val="tx1"/>
                </a:solidFill>
                <a:latin typeface="IBM Plex Sans"/>
              </a:rPr>
              <a:t>  </a:t>
            </a:r>
            <a:r>
              <a:rPr lang="en-US" sz="2200">
                <a:solidFill>
                  <a:schemeClr val="accent1"/>
                </a:solidFill>
                <a:latin typeface="IBM Plex Sans"/>
              </a:rPr>
              <a:t>Cloud Connect (new)!</a:t>
            </a:r>
            <a:endParaRPr lang="en-US" sz="2200">
              <a:solidFill>
                <a:schemeClr val="accent1"/>
              </a:solidFill>
              <a:latin typeface="IBM Plex Sans"/>
              <a:cs typeface="Calibri"/>
            </a:endParaRPr>
          </a:p>
          <a:p>
            <a:pPr marL="28575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err="1">
                <a:solidFill>
                  <a:schemeClr val="tx1"/>
                </a:solidFill>
                <a:latin typeface="IBM Plex Sans"/>
              </a:rPr>
              <a:t>Innovatie</a:t>
            </a:r>
            <a:r>
              <a:rPr lang="en-US" sz="2200">
                <a:solidFill>
                  <a:schemeClr val="accent1"/>
                </a:solidFill>
                <a:latin typeface="IBM Plex Sans"/>
              </a:rPr>
              <a:t> DevOps, AI-</a:t>
            </a:r>
            <a:r>
              <a:rPr lang="en-US" sz="2200" err="1">
                <a:solidFill>
                  <a:schemeClr val="accent1"/>
                </a:solidFill>
                <a:latin typeface="IBM Plex Sans"/>
              </a:rPr>
              <a:t>integratie</a:t>
            </a:r>
            <a:r>
              <a:rPr lang="en-US" sz="2200">
                <a:solidFill>
                  <a:schemeClr val="accent1"/>
                </a:solidFill>
                <a:latin typeface="IBM Plex Sans"/>
              </a:rPr>
              <a:t>, CNS</a:t>
            </a:r>
            <a:endParaRPr lang="en-US" sz="2200">
              <a:solidFill>
                <a:schemeClr val="accent1"/>
              </a:solidFill>
              <a:latin typeface="IBM Plex Sans"/>
              <a:cs typeface="Calibri" panose="020F0502020204030204"/>
            </a:endParaRPr>
          </a:p>
          <a:p>
            <a:pPr marL="28575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err="1">
                <a:solidFill>
                  <a:schemeClr val="tx1"/>
                </a:solidFill>
                <a:latin typeface="IBM Plex Sans"/>
              </a:rPr>
              <a:t>Standaardisatie</a:t>
            </a:r>
            <a:r>
              <a:rPr lang="en-US" sz="2200">
                <a:solidFill>
                  <a:schemeClr val="tx1"/>
                </a:solidFill>
                <a:latin typeface="IBM Plex Sans"/>
              </a:rPr>
              <a:t> &amp; </a:t>
            </a:r>
            <a:r>
              <a:rPr lang="en-US" sz="2200" err="1">
                <a:solidFill>
                  <a:schemeClr val="accent1"/>
                </a:solidFill>
                <a:latin typeface="IBM Plex Sans"/>
              </a:rPr>
              <a:t>schaalbaarheid</a:t>
            </a:r>
            <a:r>
              <a:rPr lang="en-US" sz="2200">
                <a:solidFill>
                  <a:schemeClr val="accent1"/>
                </a:solidFill>
                <a:latin typeface="IBM Plex Sans"/>
              </a:rPr>
              <a:t> (new)</a:t>
            </a:r>
            <a:r>
              <a:rPr lang="en-US" sz="2200">
                <a:solidFill>
                  <a:schemeClr val="tx1"/>
                </a:solidFill>
                <a:latin typeface="IBM Plex Sans"/>
              </a:rPr>
              <a:t>! </a:t>
            </a:r>
          </a:p>
          <a:p>
            <a:pPr marL="28575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err="1">
                <a:solidFill>
                  <a:schemeClr val="tx1"/>
                </a:solidFill>
                <a:latin typeface="IBM Plex Sans"/>
              </a:rPr>
              <a:t>Voorspelbaarheid</a:t>
            </a:r>
            <a:r>
              <a:rPr lang="en-US" sz="2200">
                <a:solidFill>
                  <a:schemeClr val="tx1"/>
                </a:solidFill>
                <a:latin typeface="IBM Plex Sans"/>
              </a:rPr>
              <a:t> kosten</a:t>
            </a:r>
            <a:endParaRPr lang="en-US" sz="2200">
              <a:solidFill>
                <a:schemeClr val="tx1"/>
              </a:solidFill>
              <a:latin typeface="+mn-lt"/>
            </a:endParaRPr>
          </a:p>
          <a:p>
            <a:pPr marL="285750"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200">
              <a:solidFill>
                <a:schemeClr val="tx1"/>
              </a:solidFill>
              <a:latin typeface="+mn-lt"/>
            </a:endParaRPr>
          </a:p>
          <a:p>
            <a:pPr indent="-2286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20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94909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58D72F7-338E-FEBD-396C-8131290BD2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333" b="12687"/>
          <a:stretch/>
        </p:blipFill>
        <p:spPr>
          <a:xfrm>
            <a:off x="5507865" y="-1226"/>
            <a:ext cx="1637844" cy="12578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EEBFB2-2736-1013-C9ED-CBF4353C9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IBM Plex Sans"/>
              </a:rPr>
              <a:t>Control | Premium | </a:t>
            </a:r>
            <a:r>
              <a:rPr lang="en-US" u="sng">
                <a:latin typeface="IBM Plex Sans"/>
              </a:rPr>
              <a:t>Elite</a:t>
            </a:r>
            <a:endParaRPr lang="en-US" u="sn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CFBE00-C32D-289E-F159-745586E109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1366043"/>
            <a:ext cx="7506794" cy="10621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IBM Plex Sans Light"/>
              </a:rPr>
              <a:t>Meer </a:t>
            </a:r>
            <a:r>
              <a:rPr lang="en-US" err="1">
                <a:latin typeface="IBM Plex Sans Light"/>
              </a:rPr>
              <a:t>regierol</a:t>
            </a:r>
            <a:r>
              <a:rPr lang="en-US">
                <a:latin typeface="IBM Plex Sans Light"/>
              </a:rPr>
              <a:t> </a:t>
            </a:r>
            <a:r>
              <a:rPr lang="en-US" err="1">
                <a:latin typeface="IBM Plex Sans Light"/>
              </a:rPr>
              <a:t>voor</a:t>
            </a:r>
            <a:r>
              <a:rPr lang="en-US">
                <a:latin typeface="IBM Plex Sans Light"/>
              </a:rPr>
              <a:t> de </a:t>
            </a:r>
            <a:r>
              <a:rPr lang="en-US" err="1">
                <a:latin typeface="IBM Plex Sans Light"/>
              </a:rPr>
              <a:t>klant</a:t>
            </a:r>
            <a:r>
              <a:rPr lang="en-US">
                <a:latin typeface="IBM Plex Sans Light"/>
              </a:rPr>
              <a:t> | </a:t>
            </a:r>
            <a:r>
              <a:rPr lang="en-US" err="1">
                <a:latin typeface="IBM Plex Sans Light"/>
              </a:rPr>
              <a:t>meer</a:t>
            </a:r>
            <a:r>
              <a:rPr lang="en-US">
                <a:latin typeface="IBM Plex Sans Light"/>
              </a:rPr>
              <a:t> </a:t>
            </a:r>
            <a:r>
              <a:rPr lang="en-US" err="1">
                <a:latin typeface="IBM Plex Sans Light"/>
              </a:rPr>
              <a:t>operationeel</a:t>
            </a:r>
            <a:r>
              <a:rPr lang="en-US">
                <a:latin typeface="IBM Plex Sans Light"/>
              </a:rPr>
              <a:t> &amp; </a:t>
            </a:r>
            <a:r>
              <a:rPr lang="en-US" err="1">
                <a:latin typeface="IBM Plex Sans Light"/>
              </a:rPr>
              <a:t>tactisch</a:t>
            </a:r>
            <a:r>
              <a:rPr lang="en-US">
                <a:latin typeface="IBM Plex Sans Light"/>
              </a:rPr>
              <a:t> </a:t>
            </a:r>
            <a:r>
              <a:rPr lang="en-US" err="1">
                <a:latin typeface="IBM Plex Sans Light"/>
              </a:rPr>
              <a:t>Conscia</a:t>
            </a:r>
            <a:endParaRPr lang="en-US" err="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B18225-DF84-6951-F17C-9CC9D21D8E86}"/>
              </a:ext>
            </a:extLst>
          </p:cNvPr>
          <p:cNvSpPr txBox="1"/>
          <p:nvPr/>
        </p:nvSpPr>
        <p:spPr>
          <a:xfrm>
            <a:off x="465600" y="1798669"/>
            <a:ext cx="5157988" cy="264687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200000"/>
              </a:lnSpc>
            </a:pPr>
            <a:r>
              <a:rPr lang="en-US" sz="2000">
                <a:solidFill>
                  <a:schemeClr val="accent1"/>
                </a:solidFill>
                <a:cs typeface="Calibri" panose="020F0502020204030204"/>
              </a:rPr>
              <a:t>Extra </a:t>
            </a:r>
            <a:r>
              <a:rPr lang="en-US" sz="2000" err="1">
                <a:solidFill>
                  <a:schemeClr val="accent1"/>
                </a:solidFill>
                <a:cs typeface="Calibri" panose="020F0502020204030204"/>
              </a:rPr>
              <a:t>dienstverlening</a:t>
            </a:r>
            <a:r>
              <a:rPr lang="en-US" sz="2000">
                <a:solidFill>
                  <a:schemeClr val="accent1"/>
                </a:solidFill>
                <a:cs typeface="Calibri" panose="020F0502020204030204"/>
              </a:rPr>
              <a:t> Elite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 panose="020F0502020204030204"/>
              </a:rPr>
              <a:t>RUN + DESIGN + CHANGE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 panose="020F0502020204030204"/>
              </a:rPr>
              <a:t>Dedicated </a:t>
            </a:r>
            <a:r>
              <a:rPr lang="en-US" err="1">
                <a:cs typeface="Calibri" panose="020F0502020204030204"/>
              </a:rPr>
              <a:t>klantteam</a:t>
            </a:r>
            <a:r>
              <a:rPr lang="en-US">
                <a:cs typeface="Calibri" panose="020F0502020204030204"/>
              </a:rPr>
              <a:t>:</a:t>
            </a:r>
            <a:endParaRPr lang="en-US"/>
          </a:p>
          <a:p>
            <a:pPr marL="1200150" lvl="2" indent="-285750">
              <a:buFont typeface="Arial"/>
              <a:buChar char="•"/>
            </a:pPr>
            <a:r>
              <a:rPr lang="en-US">
                <a:cs typeface="Calibri" panose="020F0502020204030204"/>
              </a:rPr>
              <a:t>Lead Engineer</a:t>
            </a:r>
          </a:p>
          <a:p>
            <a:pPr marL="1200150" lvl="2" indent="-285750">
              <a:buFont typeface="Arial"/>
              <a:buChar char="•"/>
            </a:pPr>
            <a:r>
              <a:rPr lang="en-US">
                <a:cs typeface="Calibri" panose="020F0502020204030204"/>
              </a:rPr>
              <a:t>Architect</a:t>
            </a:r>
          </a:p>
          <a:p>
            <a:pPr marL="1200150" lvl="2" indent="-285750">
              <a:buFont typeface="Arial"/>
              <a:buChar char="•"/>
            </a:pPr>
            <a:r>
              <a:rPr lang="en-US" err="1">
                <a:cs typeface="Calibri" panose="020F0502020204030204"/>
              </a:rPr>
              <a:t>Technisch</a:t>
            </a:r>
            <a:r>
              <a:rPr lang="en-US">
                <a:cs typeface="Calibri" panose="020F0502020204030204"/>
              </a:rPr>
              <a:t> Consultant</a:t>
            </a:r>
          </a:p>
          <a:p>
            <a:pPr marL="1200150" lvl="2" indent="-285750">
              <a:buFont typeface="Arial"/>
              <a:buChar char="•"/>
            </a:pPr>
            <a:r>
              <a:rPr lang="en-US">
                <a:cs typeface="Calibri" panose="020F0502020204030204"/>
              </a:rPr>
              <a:t>SDM/CX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 panose="020F0502020204030204"/>
              </a:rPr>
              <a:t>Ook </a:t>
            </a:r>
            <a:r>
              <a:rPr lang="en-US" err="1">
                <a:cs typeface="Calibri" panose="020F0502020204030204"/>
              </a:rPr>
              <a:t>hier</a:t>
            </a:r>
            <a:r>
              <a:rPr lang="en-US">
                <a:cs typeface="Calibri" panose="020F0502020204030204"/>
              </a:rPr>
              <a:t> </a:t>
            </a:r>
            <a:r>
              <a:rPr lang="en-US" err="1">
                <a:cs typeface="Calibri" panose="020F0502020204030204"/>
              </a:rPr>
              <a:t>Hybride</a:t>
            </a:r>
            <a:r>
              <a:rPr lang="en-US">
                <a:cs typeface="Calibri" panose="020F0502020204030204"/>
              </a:rPr>
              <a:t> </a:t>
            </a:r>
            <a:r>
              <a:rPr lang="en-US" err="1">
                <a:cs typeface="Calibri" panose="020F0502020204030204"/>
              </a:rPr>
              <a:t>invulling</a:t>
            </a:r>
            <a:r>
              <a:rPr lang="en-US">
                <a:cs typeface="Calibri" panose="020F0502020204030204"/>
              </a:rPr>
              <a:t>  – 80%/20%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2DB5975-65F5-FE88-C200-7FEF96FF9BA9}"/>
              </a:ext>
            </a:extLst>
          </p:cNvPr>
          <p:cNvSpPr txBox="1"/>
          <p:nvPr/>
        </p:nvSpPr>
        <p:spPr>
          <a:xfrm>
            <a:off x="386498" y="4452884"/>
            <a:ext cx="5157988" cy="181588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200000"/>
              </a:lnSpc>
            </a:pPr>
            <a:r>
              <a:rPr lang="en-US" sz="2000">
                <a:solidFill>
                  <a:schemeClr val="accent1"/>
                </a:solidFill>
                <a:cs typeface="Calibri" panose="020F0502020204030204"/>
              </a:rPr>
              <a:t>''</a:t>
            </a:r>
            <a:r>
              <a:rPr lang="en-US" sz="2000" err="1">
                <a:solidFill>
                  <a:schemeClr val="accent1"/>
                </a:solidFill>
                <a:cs typeface="Calibri" panose="020F0502020204030204"/>
              </a:rPr>
              <a:t>Aansluitvoorwaarden</a:t>
            </a:r>
            <a:r>
              <a:rPr lang="en-US" sz="2000">
                <a:solidFill>
                  <a:schemeClr val="accent1"/>
                </a:solidFill>
                <a:cs typeface="Calibri" panose="020F0502020204030204"/>
              </a:rPr>
              <a:t>" Elite</a:t>
            </a:r>
          </a:p>
          <a:p>
            <a:pPr marL="742950" lvl="1" indent="-285750">
              <a:buFont typeface="Arial"/>
              <a:buChar char="•"/>
            </a:pPr>
            <a:r>
              <a:rPr lang="en-US" err="1">
                <a:cs typeface="Calibri" panose="020F0502020204030204"/>
              </a:rPr>
              <a:t>Transitieperiode</a:t>
            </a:r>
            <a:r>
              <a:rPr lang="en-US">
                <a:cs typeface="Calibri" panose="020F0502020204030204"/>
              </a:rPr>
              <a:t> </a:t>
            </a:r>
          </a:p>
          <a:p>
            <a:pPr marL="742950" lvl="1" indent="-285750">
              <a:buFont typeface="Arial"/>
              <a:buChar char="•"/>
            </a:pPr>
            <a:r>
              <a:rPr lang="en-US" err="1">
                <a:cs typeface="Calibri" panose="020F0502020204030204"/>
              </a:rPr>
              <a:t>Groeipad</a:t>
            </a:r>
            <a:r>
              <a:rPr lang="en-US">
                <a:cs typeface="Calibri" panose="020F0502020204030204"/>
              </a:rPr>
              <a:t> </a:t>
            </a:r>
            <a:r>
              <a:rPr lang="en-US" err="1">
                <a:cs typeface="Calibri" panose="020F0502020204030204"/>
              </a:rPr>
              <a:t>volwassenheid</a:t>
            </a:r>
            <a:r>
              <a:rPr lang="en-US">
                <a:cs typeface="Calibri" panose="020F0502020204030204"/>
              </a:rPr>
              <a:t> </a:t>
            </a:r>
            <a:r>
              <a:rPr lang="en-US" err="1">
                <a:cs typeface="Calibri" panose="020F0502020204030204"/>
              </a:rPr>
              <a:t>regierol</a:t>
            </a:r>
          </a:p>
          <a:p>
            <a:pPr marL="742950" lvl="1" indent="-285750">
              <a:buFont typeface="Arial"/>
              <a:buChar char="•"/>
            </a:pPr>
            <a:r>
              <a:rPr lang="en-US" err="1">
                <a:cs typeface="Calibri" panose="020F0502020204030204"/>
              </a:rPr>
              <a:t>Aanpassing</a:t>
            </a:r>
            <a:r>
              <a:rPr lang="en-US">
                <a:cs typeface="Calibri" panose="020F0502020204030204"/>
              </a:rPr>
              <a:t> </a:t>
            </a:r>
            <a:r>
              <a:rPr lang="en-US" err="1">
                <a:cs typeface="Calibri" panose="020F0502020204030204"/>
              </a:rPr>
              <a:t>werkprocessen</a:t>
            </a:r>
          </a:p>
          <a:p>
            <a:pPr marL="742950" lvl="1" indent="-285750">
              <a:buFont typeface="Arial"/>
              <a:buChar char="•"/>
            </a:pPr>
            <a:r>
              <a:rPr lang="en-US">
                <a:cs typeface="Calibri" panose="020F0502020204030204"/>
              </a:rPr>
              <a:t>'</a:t>
            </a:r>
            <a:r>
              <a:rPr lang="en-US" err="1">
                <a:cs typeface="Calibri" panose="020F0502020204030204"/>
              </a:rPr>
              <a:t>Samenwerkingsconvenant</a:t>
            </a:r>
            <a:r>
              <a:rPr lang="en-US">
                <a:cs typeface="Calibri" panose="020F0502020204030204"/>
              </a:rPr>
              <a:t>'  </a:t>
            </a:r>
          </a:p>
        </p:txBody>
      </p:sp>
      <p:pic>
        <p:nvPicPr>
          <p:cNvPr id="10" name="Picture 9" descr="A person standing on a pipe&#10;&#10;Description automatically generated">
            <a:extLst>
              <a:ext uri="{FF2B5EF4-FFF2-40B4-BE49-F238E27FC236}">
                <a16:creationId xmlns:a16="http://schemas.microsoft.com/office/drawing/2014/main" id="{9C0E5744-302C-04A8-E708-AE907C917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0074" y="2405116"/>
            <a:ext cx="7091926" cy="380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61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EBFB2-2736-1013-C9ED-CBF4353C9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latin typeface="IBM Plex Sans"/>
              </a:rPr>
              <a:t>Schaalbare</a:t>
            </a:r>
            <a:r>
              <a:rPr lang="en-US">
                <a:latin typeface="IBM Plex Sans"/>
              </a:rPr>
              <a:t> </a:t>
            </a:r>
            <a:r>
              <a:rPr lang="en-US" err="1">
                <a:latin typeface="IBM Plex Sans"/>
              </a:rPr>
              <a:t>dienstverlening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CFBE00-C32D-289E-F159-745586E109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1366043"/>
            <a:ext cx="7506794" cy="10621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latin typeface="IBM Plex Sans Light"/>
              </a:rPr>
              <a:t>Juiste</a:t>
            </a:r>
            <a:r>
              <a:rPr lang="en-US">
                <a:latin typeface="IBM Plex Sans Light"/>
              </a:rPr>
              <a:t> </a:t>
            </a:r>
            <a:r>
              <a:rPr lang="en-US" err="1">
                <a:latin typeface="IBM Plex Sans Light"/>
              </a:rPr>
              <a:t>capaciteit</a:t>
            </a:r>
            <a:r>
              <a:rPr lang="en-US">
                <a:latin typeface="IBM Plex Sans Light"/>
              </a:rPr>
              <a:t> op </a:t>
            </a:r>
            <a:r>
              <a:rPr lang="en-US" err="1">
                <a:latin typeface="IBM Plex Sans Light"/>
              </a:rPr>
              <a:t>juiste</a:t>
            </a:r>
            <a:r>
              <a:rPr lang="en-US">
                <a:latin typeface="IBM Plex Sans Light"/>
              </a:rPr>
              <a:t> </a:t>
            </a:r>
            <a:r>
              <a:rPr lang="en-US" err="1">
                <a:latin typeface="IBM Plex Sans Light"/>
              </a:rPr>
              <a:t>plek</a:t>
            </a:r>
            <a:r>
              <a:rPr lang="en-US">
                <a:latin typeface="IBM Plex Sans Light"/>
              </a:rPr>
              <a:t> op </a:t>
            </a:r>
            <a:r>
              <a:rPr lang="en-US" err="1">
                <a:latin typeface="IBM Plex Sans Light"/>
              </a:rPr>
              <a:t>juiste</a:t>
            </a:r>
            <a:r>
              <a:rPr lang="en-US">
                <a:latin typeface="IBM Plex Sans Light"/>
              </a:rPr>
              <a:t> moment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B18225-DF84-6951-F17C-9CC9D21D8E86}"/>
              </a:ext>
            </a:extLst>
          </p:cNvPr>
          <p:cNvSpPr txBox="1"/>
          <p:nvPr/>
        </p:nvSpPr>
        <p:spPr>
          <a:xfrm>
            <a:off x="399593" y="2428240"/>
            <a:ext cx="6275063" cy="281198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</a:pPr>
            <a:r>
              <a:rPr lang="en-US" sz="2000" err="1">
                <a:latin typeface="IBM Plex Sans" panose="020B0503050203000203" pitchFamily="34" charset="0"/>
                <a:cs typeface="Calibri" panose="020F0502020204030204"/>
              </a:rPr>
              <a:t>Groeiende</a:t>
            </a:r>
            <a:r>
              <a:rPr lang="en-US" sz="2000">
                <a:latin typeface="IBM Plex Sans" panose="020B0503050203000203" pitchFamily="34" charset="0"/>
                <a:cs typeface="Calibri" panose="020F0502020204030204"/>
              </a:rPr>
              <a:t> </a:t>
            </a:r>
            <a:r>
              <a:rPr lang="en-US" sz="2000" err="1">
                <a:latin typeface="IBM Plex Sans" panose="020B0503050203000203" pitchFamily="34" charset="0"/>
                <a:cs typeface="Calibri" panose="020F0502020204030204"/>
              </a:rPr>
              <a:t>vraag</a:t>
            </a:r>
            <a:r>
              <a:rPr lang="en-US" sz="2000">
                <a:latin typeface="IBM Plex Sans" panose="020B0503050203000203" pitchFamily="34" charset="0"/>
                <a:cs typeface="Calibri" panose="020F0502020204030204"/>
              </a:rPr>
              <a:t> </a:t>
            </a:r>
            <a:endParaRPr lang="en-US">
              <a:latin typeface="IBM Plex Sans" panose="020B0503050203000203" pitchFamily="34" charset="0"/>
            </a:endParaRPr>
          </a:p>
          <a:p>
            <a:pPr lvl="1">
              <a:lnSpc>
                <a:spcPct val="150000"/>
              </a:lnSpc>
            </a:pPr>
            <a:r>
              <a:rPr lang="en-US" sz="2000" err="1">
                <a:latin typeface="IBM Plex Sans" panose="020B0503050203000203" pitchFamily="34" charset="0"/>
                <a:cs typeface="Calibri" panose="020F0502020204030204"/>
              </a:rPr>
              <a:t>Duurzame</a:t>
            </a:r>
            <a:r>
              <a:rPr lang="en-US" sz="2000">
                <a:latin typeface="IBM Plex Sans" panose="020B0503050203000203" pitchFamily="34" charset="0"/>
                <a:cs typeface="Calibri" panose="020F0502020204030204"/>
              </a:rPr>
              <a:t> </a:t>
            </a:r>
            <a:r>
              <a:rPr lang="en-US" sz="2000" err="1">
                <a:latin typeface="IBM Plex Sans" panose="020B0503050203000203" pitchFamily="34" charset="0"/>
                <a:cs typeface="Calibri" panose="020F0502020204030204"/>
              </a:rPr>
              <a:t>invulling</a:t>
            </a:r>
            <a:r>
              <a:rPr lang="en-US" sz="2000">
                <a:latin typeface="IBM Plex Sans" panose="020B0503050203000203" pitchFamily="34" charset="0"/>
                <a:cs typeface="Calibri" panose="020F0502020204030204"/>
              </a:rPr>
              <a:t> </a:t>
            </a:r>
            <a:r>
              <a:rPr lang="en-US" sz="2000" err="1">
                <a:latin typeface="IBM Plex Sans" panose="020B0503050203000203" pitchFamily="34" charset="0"/>
                <a:cs typeface="Calibri" panose="020F0502020204030204"/>
              </a:rPr>
              <a:t>dienstverlening</a:t>
            </a:r>
            <a:endParaRPr lang="en-US" sz="2000">
              <a:latin typeface="IBM Plex Sans" panose="020B0503050203000203" pitchFamily="34" charset="0"/>
              <a:cs typeface="Calibri" panose="020F0502020204030204"/>
            </a:endParaRPr>
          </a:p>
          <a:p>
            <a:pPr lvl="1">
              <a:lnSpc>
                <a:spcPct val="150000"/>
              </a:lnSpc>
            </a:pPr>
            <a:r>
              <a:rPr lang="en-US" sz="2000" err="1">
                <a:latin typeface="IBM Plex Sans" panose="020B0503050203000203" pitchFamily="34" charset="0"/>
                <a:cs typeface="Calibri" panose="020F0502020204030204"/>
              </a:rPr>
              <a:t>Efficiënte</a:t>
            </a:r>
            <a:r>
              <a:rPr lang="en-US" sz="2000">
                <a:latin typeface="IBM Plex Sans" panose="020B0503050203000203" pitchFamily="34" charset="0"/>
                <a:cs typeface="Calibri" panose="020F0502020204030204"/>
              </a:rPr>
              <a:t> </a:t>
            </a:r>
            <a:r>
              <a:rPr lang="en-US" sz="2000" err="1">
                <a:latin typeface="IBM Plex Sans" panose="020B0503050203000203" pitchFamily="34" charset="0"/>
                <a:cs typeface="Calibri" panose="020F0502020204030204"/>
              </a:rPr>
              <a:t>en</a:t>
            </a:r>
            <a:r>
              <a:rPr lang="en-US" sz="2000">
                <a:latin typeface="IBM Plex Sans" panose="020B0503050203000203" pitchFamily="34" charset="0"/>
                <a:cs typeface="Calibri" panose="020F0502020204030204"/>
              </a:rPr>
              <a:t> </a:t>
            </a:r>
            <a:r>
              <a:rPr lang="en-US" sz="2000" err="1">
                <a:latin typeface="IBM Plex Sans" panose="020B0503050203000203" pitchFamily="34" charset="0"/>
                <a:cs typeface="Calibri" panose="020F0502020204030204"/>
              </a:rPr>
              <a:t>effectieve</a:t>
            </a:r>
            <a:r>
              <a:rPr lang="en-US" sz="2000">
                <a:latin typeface="IBM Plex Sans" panose="020B0503050203000203" pitchFamily="34" charset="0"/>
                <a:cs typeface="Calibri" panose="020F0502020204030204"/>
              </a:rPr>
              <a:t> </a:t>
            </a:r>
            <a:r>
              <a:rPr lang="en-US" sz="2000" err="1">
                <a:latin typeface="IBM Plex Sans" panose="020B0503050203000203" pitchFamily="34" charset="0"/>
                <a:cs typeface="Calibri" panose="020F0502020204030204"/>
              </a:rPr>
              <a:t>inzet</a:t>
            </a:r>
            <a:r>
              <a:rPr lang="en-US" sz="2000">
                <a:latin typeface="IBM Plex Sans" panose="020B0503050203000203" pitchFamily="34" charset="0"/>
                <a:cs typeface="Calibri" panose="020F0502020204030204"/>
              </a:rPr>
              <a:t> </a:t>
            </a:r>
            <a:r>
              <a:rPr lang="en-US" sz="2000" err="1">
                <a:latin typeface="IBM Plex Sans" panose="020B0503050203000203" pitchFamily="34" charset="0"/>
                <a:cs typeface="Calibri" panose="020F0502020204030204"/>
              </a:rPr>
              <a:t>capaciteit</a:t>
            </a:r>
            <a:r>
              <a:rPr lang="en-US" sz="2000">
                <a:latin typeface="IBM Plex Sans" panose="020B0503050203000203" pitchFamily="34" charset="0"/>
                <a:cs typeface="Calibri" panose="020F0502020204030204"/>
              </a:rPr>
              <a:t> &amp; </a:t>
            </a:r>
            <a:r>
              <a:rPr lang="en-US" sz="2000" err="1">
                <a:latin typeface="IBM Plex Sans" panose="020B0503050203000203" pitchFamily="34" charset="0"/>
                <a:cs typeface="Calibri" panose="020F0502020204030204"/>
              </a:rPr>
              <a:t>specialisme</a:t>
            </a:r>
            <a:endParaRPr lang="en-US" sz="2000">
              <a:latin typeface="IBM Plex Sans" panose="020B0503050203000203" pitchFamily="34" charset="0"/>
              <a:cs typeface="Calibri" panose="020F0502020204030204"/>
            </a:endParaRPr>
          </a:p>
          <a:p>
            <a:pPr lvl="1">
              <a:lnSpc>
                <a:spcPct val="150000"/>
              </a:lnSpc>
            </a:pPr>
            <a:r>
              <a:rPr lang="en-US" sz="2000" err="1">
                <a:latin typeface="IBM Plex Sans" panose="020B0503050203000203" pitchFamily="34" charset="0"/>
                <a:cs typeface="Calibri" panose="020F0502020204030204"/>
              </a:rPr>
              <a:t>Standaardisatie</a:t>
            </a:r>
            <a:r>
              <a:rPr lang="en-US" sz="2000">
                <a:latin typeface="IBM Plex Sans" panose="020B0503050203000203" pitchFamily="34" charset="0"/>
                <a:cs typeface="Calibri" panose="020F0502020204030204"/>
              </a:rPr>
              <a:t> / Industry Best-practices </a:t>
            </a:r>
          </a:p>
          <a:p>
            <a:pPr lvl="1">
              <a:lnSpc>
                <a:spcPct val="150000"/>
              </a:lnSpc>
            </a:pPr>
            <a:r>
              <a:rPr lang="en-US" sz="2000" err="1">
                <a:latin typeface="IBM Plex Sans" panose="020B0503050203000203" pitchFamily="34" charset="0"/>
                <a:cs typeface="Calibri" panose="020F0502020204030204"/>
              </a:rPr>
              <a:t>Boeien</a:t>
            </a:r>
            <a:r>
              <a:rPr lang="en-US" sz="2000">
                <a:latin typeface="IBM Plex Sans" panose="020B0503050203000203" pitchFamily="34" charset="0"/>
                <a:cs typeface="Calibri" panose="020F0502020204030204"/>
              </a:rPr>
              <a:t>, </a:t>
            </a:r>
            <a:r>
              <a:rPr lang="en-US" sz="2000" err="1">
                <a:latin typeface="IBM Plex Sans" panose="020B0503050203000203" pitchFamily="34" charset="0"/>
                <a:cs typeface="Calibri" panose="020F0502020204030204"/>
              </a:rPr>
              <a:t>binden</a:t>
            </a:r>
            <a:r>
              <a:rPr lang="en-US" sz="2000">
                <a:latin typeface="IBM Plex Sans" panose="020B0503050203000203" pitchFamily="34" charset="0"/>
                <a:cs typeface="Calibri" panose="020F0502020204030204"/>
              </a:rPr>
              <a:t>, </a:t>
            </a:r>
            <a:r>
              <a:rPr lang="en-US" sz="2000" err="1">
                <a:latin typeface="IBM Plex Sans" panose="020B0503050203000203" pitchFamily="34" charset="0"/>
                <a:cs typeface="Calibri" panose="020F0502020204030204"/>
              </a:rPr>
              <a:t>behouden</a:t>
            </a:r>
            <a:r>
              <a:rPr lang="en-US" sz="2000">
                <a:latin typeface="IBM Plex Sans" panose="020B0503050203000203" pitchFamily="34" charset="0"/>
                <a:cs typeface="Calibri" panose="020F0502020204030204"/>
              </a:rPr>
              <a:t> van talent </a:t>
            </a:r>
          </a:p>
        </p:txBody>
      </p:sp>
      <p:pic>
        <p:nvPicPr>
          <p:cNvPr id="2056" name="Picture 8" descr="Watertoren in gouda (zuid holland) | Monument - Rijksmonumenten.nl">
            <a:extLst>
              <a:ext uri="{FF2B5EF4-FFF2-40B4-BE49-F238E27FC236}">
                <a16:creationId xmlns:a16="http://schemas.microsoft.com/office/drawing/2014/main" id="{90DB8CD2-CB3F-6A4D-8509-E7429E981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8879" y="2563313"/>
            <a:ext cx="3203121" cy="429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610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9" name="Rectangle 307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Routedetails Deltawerken | TomTom">
            <a:extLst>
              <a:ext uri="{FF2B5EF4-FFF2-40B4-BE49-F238E27FC236}">
                <a16:creationId xmlns:a16="http://schemas.microsoft.com/office/drawing/2014/main" id="{06F17DDD-AE2B-73F2-DFBD-D2E9F5D17C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" r="27105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1" name="Rectangle 308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1A68E55-E24B-19A6-5BCF-2B7D34027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err="1"/>
              <a:t>Samenvattend</a:t>
            </a:r>
            <a:endParaRPr lang="nl-NL" sz="400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45E1B9-4DFD-147D-AE80-E8D98DBED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1018" y="2368349"/>
            <a:ext cx="425492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latin typeface="IBM Plex Sans"/>
              </a:rPr>
              <a:t>NL </a:t>
            </a:r>
            <a:r>
              <a:rPr lang="en-US" sz="2000" err="1">
                <a:latin typeface="IBM Plex Sans"/>
              </a:rPr>
              <a:t>watermanagement</a:t>
            </a:r>
            <a:r>
              <a:rPr lang="en-US" sz="2000">
                <a:latin typeface="IBM Plex Sans"/>
              </a:rPr>
              <a:t> &amp; </a:t>
            </a:r>
            <a:r>
              <a:rPr lang="en-US" sz="2000" err="1">
                <a:latin typeface="IBM Plex Sans"/>
              </a:rPr>
              <a:t>Conscia</a:t>
            </a:r>
            <a:r>
              <a:rPr lang="en-US" sz="2000">
                <a:latin typeface="IBM Plex Sans"/>
              </a:rPr>
              <a:t> NOC </a:t>
            </a:r>
            <a:r>
              <a:rPr lang="en-US" sz="2000" err="1">
                <a:latin typeface="IBM Plex Sans"/>
              </a:rPr>
              <a:t>uniek</a:t>
            </a:r>
            <a:r>
              <a:rPr lang="en-US" sz="2000">
                <a:latin typeface="IBM Plex Sans"/>
              </a:rPr>
              <a:t> </a:t>
            </a:r>
            <a:r>
              <a:rPr lang="en-US" sz="2000" err="1">
                <a:latin typeface="IBM Plex Sans"/>
              </a:rPr>
              <a:t>en</a:t>
            </a:r>
            <a:r>
              <a:rPr lang="en-US" sz="2000">
                <a:latin typeface="IBM Plex Sans"/>
              </a:rPr>
              <a:t> '</a:t>
            </a:r>
            <a:r>
              <a:rPr lang="en-US" sz="2000" err="1">
                <a:latin typeface="IBM Plex Sans"/>
              </a:rPr>
              <a:t>wereldberoemd</a:t>
            </a:r>
            <a:r>
              <a:rPr lang="en-US" sz="2000">
                <a:latin typeface="IBM Plex Sans"/>
              </a:rPr>
              <a:t>'</a:t>
            </a:r>
            <a:endParaRPr lang="en-US" sz="2000"/>
          </a:p>
          <a:p>
            <a:endParaRPr lang="en-US" sz="2000">
              <a:latin typeface="Segoe UI"/>
              <a:cs typeface="Segoe UI"/>
            </a:endParaRPr>
          </a:p>
          <a:p>
            <a:r>
              <a:rPr lang="en-US" sz="2000" err="1">
                <a:latin typeface="Segoe UI"/>
                <a:cs typeface="Segoe UI"/>
              </a:rPr>
              <a:t>Partnerschap</a:t>
            </a:r>
          </a:p>
          <a:p>
            <a:endParaRPr lang="en-US" sz="2000">
              <a:latin typeface="Segoe UI"/>
              <a:cs typeface="Segoe UI"/>
            </a:endParaRPr>
          </a:p>
          <a:p>
            <a:r>
              <a:rPr lang="en-US" sz="2000" err="1">
                <a:latin typeface="Segoe UI"/>
                <a:cs typeface="Segoe UI"/>
              </a:rPr>
              <a:t>Zelf</a:t>
            </a:r>
            <a:r>
              <a:rPr lang="en-US" sz="2000">
                <a:latin typeface="Segoe UI"/>
                <a:cs typeface="Segoe UI"/>
              </a:rPr>
              <a:t> Regie in </a:t>
            </a:r>
            <a:r>
              <a:rPr lang="en-US" sz="2000" err="1">
                <a:latin typeface="Segoe UI"/>
                <a:cs typeface="Segoe UI"/>
              </a:rPr>
              <a:t>handen</a:t>
            </a:r>
            <a:endParaRPr lang="en-US" sz="2000">
              <a:latin typeface="Segoe UI"/>
              <a:cs typeface="Segoe UI"/>
            </a:endParaRPr>
          </a:p>
          <a:p>
            <a:endParaRPr lang="en-US" sz="2000">
              <a:latin typeface="Segoe UI"/>
              <a:cs typeface="Segoe UI"/>
            </a:endParaRPr>
          </a:p>
          <a:p>
            <a:r>
              <a:rPr lang="en-US" sz="2000" err="1">
                <a:latin typeface="Segoe UI"/>
                <a:cs typeface="Segoe UI"/>
              </a:rPr>
              <a:t>Conscia</a:t>
            </a:r>
            <a:r>
              <a:rPr lang="en-US" sz="2000">
                <a:latin typeface="Segoe UI"/>
                <a:cs typeface="Segoe UI"/>
              </a:rPr>
              <a:t> </a:t>
            </a:r>
            <a:r>
              <a:rPr lang="en-US" sz="2000" err="1">
                <a:latin typeface="Segoe UI"/>
                <a:cs typeface="Segoe UI"/>
              </a:rPr>
              <a:t>neemt</a:t>
            </a:r>
            <a:r>
              <a:rPr lang="en-US" sz="2000">
                <a:latin typeface="Segoe UI"/>
                <a:cs typeface="Segoe UI"/>
              </a:rPr>
              <a:t> </a:t>
            </a:r>
            <a:r>
              <a:rPr lang="en-US" sz="2000" err="1">
                <a:latin typeface="Segoe UI"/>
                <a:cs typeface="Segoe UI"/>
              </a:rPr>
              <a:t>zorgen</a:t>
            </a:r>
            <a:r>
              <a:rPr lang="en-US" sz="2000">
                <a:latin typeface="Segoe UI"/>
                <a:cs typeface="Segoe UI"/>
              </a:rPr>
              <a:t> </a:t>
            </a:r>
            <a:r>
              <a:rPr lang="en-US" sz="2000" err="1">
                <a:latin typeface="Segoe UI"/>
                <a:cs typeface="Segoe UI"/>
              </a:rPr>
              <a:t>uit</a:t>
            </a:r>
            <a:r>
              <a:rPr lang="en-US" sz="2000">
                <a:latin typeface="Segoe UI"/>
                <a:cs typeface="Segoe UI"/>
              </a:rPr>
              <a:t> </a:t>
            </a:r>
            <a:r>
              <a:rPr lang="en-US" sz="2000" err="1">
                <a:latin typeface="Segoe UI"/>
                <a:cs typeface="Segoe UI"/>
              </a:rPr>
              <a:t>handen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21076680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4936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7">
            <a:extLst>
              <a:ext uri="{FF2B5EF4-FFF2-40B4-BE49-F238E27FC236}">
                <a16:creationId xmlns:a16="http://schemas.microsoft.com/office/drawing/2014/main" id="{DE81112F-2DDE-5796-250D-46E1E5EE7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207710" cy="1325563"/>
          </a:xfrm>
        </p:spPr>
        <p:txBody>
          <a:bodyPr/>
          <a:lstStyle/>
          <a:p>
            <a:r>
              <a:rPr lang="en-US"/>
              <a:t>INTRO - Managed Networking Services</a:t>
            </a:r>
            <a:endParaRPr lang="nl-NL"/>
          </a:p>
        </p:txBody>
      </p:sp>
      <p:sp>
        <p:nvSpPr>
          <p:cNvPr id="7" name="Tijdelijke aanduiding voor inhoud 18">
            <a:extLst>
              <a:ext uri="{FF2B5EF4-FFF2-40B4-BE49-F238E27FC236}">
                <a16:creationId xmlns:a16="http://schemas.microsoft.com/office/drawing/2014/main" id="{97E5B8CD-F7BE-9CE3-570F-F64BA7E28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10879"/>
            <a:ext cx="7677500" cy="802459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nl-NL"/>
          </a:p>
          <a:p>
            <a:r>
              <a:rPr lang="nl-NL" b="1"/>
              <a:t>Thema:  </a:t>
            </a:r>
          </a:p>
          <a:p>
            <a:r>
              <a:rPr lang="nl-NL" err="1"/>
              <a:t>Reliable</a:t>
            </a:r>
            <a:r>
              <a:rPr lang="nl-NL"/>
              <a:t> </a:t>
            </a:r>
            <a:r>
              <a:rPr lang="nl-NL" err="1"/>
              <a:t>and</a:t>
            </a:r>
            <a:r>
              <a:rPr lang="nl-NL"/>
              <a:t> Secure Connectivity – Borging door Partnership </a:t>
            </a:r>
          </a:p>
          <a:p>
            <a:endParaRPr lang="nl-NL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/>
          </a:p>
          <a:p>
            <a:endParaRPr lang="nl-NL"/>
          </a:p>
        </p:txBody>
      </p:sp>
      <p:sp>
        <p:nvSpPr>
          <p:cNvPr id="8" name="Titel 10">
            <a:extLst>
              <a:ext uri="{FF2B5EF4-FFF2-40B4-BE49-F238E27FC236}">
                <a16:creationId xmlns:a16="http://schemas.microsoft.com/office/drawing/2014/main" id="{5FAD7118-5F12-E3F8-130D-740AFFB58F20}"/>
              </a:ext>
            </a:extLst>
          </p:cNvPr>
          <p:cNvSpPr txBox="1">
            <a:spLocks/>
          </p:cNvSpPr>
          <p:nvPr/>
        </p:nvSpPr>
        <p:spPr>
          <a:xfrm>
            <a:off x="838200" y="3708400"/>
            <a:ext cx="72077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048BEC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r>
              <a:rPr lang="nl-NL"/>
              <a:t>Sprekers</a:t>
            </a:r>
          </a:p>
        </p:txBody>
      </p:sp>
      <p:sp>
        <p:nvSpPr>
          <p:cNvPr id="2" name="Tijdelijke aanduiding voor inhoud 17">
            <a:extLst>
              <a:ext uri="{FF2B5EF4-FFF2-40B4-BE49-F238E27FC236}">
                <a16:creationId xmlns:a16="http://schemas.microsoft.com/office/drawing/2014/main" id="{3C1B37FC-D17C-4D91-025F-30567C219DDF}"/>
              </a:ext>
            </a:extLst>
          </p:cNvPr>
          <p:cNvSpPr txBox="1">
            <a:spLocks/>
          </p:cNvSpPr>
          <p:nvPr/>
        </p:nvSpPr>
        <p:spPr>
          <a:xfrm>
            <a:off x="838199" y="4816475"/>
            <a:ext cx="3914775" cy="953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>
                <a:solidFill>
                  <a:schemeClr val="tx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Jos Schimmel, Sales &amp; Marketing Director</a:t>
            </a:r>
          </a:p>
          <a:p>
            <a:r>
              <a:rPr lang="nl-NL"/>
              <a:t>Remko Kuyper, </a:t>
            </a:r>
            <a:r>
              <a:rPr lang="nl-NL" err="1"/>
              <a:t>Managed</a:t>
            </a:r>
            <a:r>
              <a:rPr lang="nl-NL"/>
              <a:t> Services Specialist</a:t>
            </a:r>
          </a:p>
        </p:txBody>
      </p:sp>
      <p:pic>
        <p:nvPicPr>
          <p:cNvPr id="4" name="Afbeelding 3" descr="Afbeelding met Menselijk gezicht, persoon, glimlach, person&#10;&#10;Automatisch gegenereerde beschrijving">
            <a:extLst>
              <a:ext uri="{FF2B5EF4-FFF2-40B4-BE49-F238E27FC236}">
                <a16:creationId xmlns:a16="http://schemas.microsoft.com/office/drawing/2014/main" id="{EF9B4320-DAD7-E9D8-A2E5-D1ADC07DD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023" y="4638675"/>
            <a:ext cx="1635944" cy="1591579"/>
          </a:xfrm>
          <a:prstGeom prst="rect">
            <a:avLst/>
          </a:prstGeom>
        </p:spPr>
      </p:pic>
      <p:pic>
        <p:nvPicPr>
          <p:cNvPr id="9" name="Afbeelding 8" descr="Afbeelding met persoon, kleding, Menselijk gezicht, muur&#10;&#10;Automatisch gegenereerde beschrijving">
            <a:extLst>
              <a:ext uri="{FF2B5EF4-FFF2-40B4-BE49-F238E27FC236}">
                <a16:creationId xmlns:a16="http://schemas.microsoft.com/office/drawing/2014/main" id="{C189FB00-B3F4-3780-B789-0F43DA8DD6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541" t="3137" r="16627" b="44421"/>
          <a:stretch/>
        </p:blipFill>
        <p:spPr>
          <a:xfrm>
            <a:off x="6597067" y="4638675"/>
            <a:ext cx="1584908" cy="159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3450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FF55C19-326F-8BE2-DA0C-F520EEB88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273867"/>
            <a:ext cx="7763574" cy="607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5335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32B02A0-DCB7-9A88-6FCF-835BC277D6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101" r="7116" b="-1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59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8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900FAA-E8AC-498B-FFCC-BA6D3B7FEF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30" b="16002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99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FCFDFCC-2D02-0B76-E4A5-6EBCD3EE8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873" b="6437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543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5A01294-F635-EDB1-8FBC-2AFD1765BB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72" b="6225"/>
          <a:stretch/>
        </p:blipFill>
        <p:spPr>
          <a:xfrm>
            <a:off x="2631996" y="105154"/>
            <a:ext cx="8024280" cy="6752846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25ABECA-C04A-14C5-F81B-6E635A47A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13" y="2692717"/>
            <a:ext cx="4201934" cy="89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3295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1574500-E540-1A26-B847-BBFC5882DF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859" b="1051"/>
          <a:stretch/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51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tekst, schermopname, Merk, ontwerp&#10;&#10;Automatisch gegenereerde beschrijving">
            <a:extLst>
              <a:ext uri="{FF2B5EF4-FFF2-40B4-BE49-F238E27FC236}">
                <a16:creationId xmlns:a16="http://schemas.microsoft.com/office/drawing/2014/main" id="{DFE4C6BA-11E1-9C73-1F1D-B6569818E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753" y="1366044"/>
            <a:ext cx="7600647" cy="52101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E70B3A-605F-383F-FD58-1668153FC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IBM Plex Sans"/>
              </a:rPr>
              <a:t>Managed Service Provider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B89881-DD7B-15DF-8881-1E36474376D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IBM Plex Sans Light"/>
              </a:rPr>
              <a:t>Voor 24x7 mission critical </a:t>
            </a:r>
            <a:r>
              <a:rPr lang="en-US" err="1">
                <a:latin typeface="IBM Plex Sans Light"/>
              </a:rPr>
              <a:t>omgevingen</a:t>
            </a:r>
            <a:endParaRPr lang="en-US" err="1"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C24637B9-69DA-E8EE-DD42-B736B0BB1481}"/>
              </a:ext>
            </a:extLst>
          </p:cNvPr>
          <p:cNvSpPr txBox="1"/>
          <p:nvPr/>
        </p:nvSpPr>
        <p:spPr>
          <a:xfrm>
            <a:off x="8909528" y="4082601"/>
            <a:ext cx="3188688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>
                <a:latin typeface="IBM Plex Sans" panose="020B0503050203000203" pitchFamily="34" charset="0"/>
                <a:cs typeface="Calibri" panose="020F0502020204030204"/>
              </a:rPr>
              <a:t>80 FTE's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latin typeface="IBM Plex Sans" panose="020B0503050203000203" pitchFamily="34" charset="0"/>
                <a:cs typeface="Calibri" panose="020F0502020204030204"/>
              </a:rPr>
              <a:t>40 </a:t>
            </a:r>
            <a:r>
              <a:rPr lang="en-US" sz="1600" err="1">
                <a:latin typeface="IBM Plex Sans" panose="020B0503050203000203" pitchFamily="34" charset="0"/>
                <a:cs typeface="Calibri" panose="020F0502020204030204"/>
              </a:rPr>
              <a:t>grootzakelijke</a:t>
            </a:r>
            <a:r>
              <a:rPr lang="en-US" sz="1600">
                <a:latin typeface="IBM Plex Sans" panose="020B0503050203000203" pitchFamily="34" charset="0"/>
                <a:cs typeface="Calibri" panose="020F0502020204030204"/>
              </a:rPr>
              <a:t> </a:t>
            </a:r>
            <a:r>
              <a:rPr lang="en-US" sz="1600" err="1">
                <a:latin typeface="IBM Plex Sans" panose="020B0503050203000203" pitchFamily="34" charset="0"/>
                <a:cs typeface="Calibri" panose="020F0502020204030204"/>
              </a:rPr>
              <a:t>klanten</a:t>
            </a:r>
            <a:endParaRPr lang="en-US" sz="1600">
              <a:latin typeface="IBM Plex Sans" panose="020B0503050203000203" pitchFamily="34" charset="0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latin typeface="IBM Plex Sans" panose="020B0503050203000203" pitchFamily="34" charset="0"/>
                <a:cs typeface="Calibri" panose="020F0502020204030204"/>
              </a:rPr>
              <a:t>28 </a:t>
            </a:r>
            <a:r>
              <a:rPr lang="en-US" sz="1600" err="1">
                <a:latin typeface="IBM Plex Sans" panose="020B0503050203000203" pitchFamily="34" charset="0"/>
                <a:cs typeface="Calibri" panose="020F0502020204030204"/>
              </a:rPr>
              <a:t>ziekenhuizen</a:t>
            </a:r>
            <a:endParaRPr lang="en-US" sz="1600">
              <a:latin typeface="IBM Plex Sans" panose="020B0503050203000203" pitchFamily="34" charset="0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latin typeface="IBM Plex Sans" panose="020B0503050203000203" pitchFamily="34" charset="0"/>
                <a:cs typeface="Calibri" panose="020F0502020204030204"/>
              </a:rPr>
              <a:t>Schiphol, Retail, Finance, Public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latin typeface="IBM Plex Sans" panose="020B0503050203000203" pitchFamily="34" charset="0"/>
                <a:cs typeface="Calibri" panose="020F0502020204030204"/>
              </a:rPr>
              <a:t>8000 managed devices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586CA661-B29E-5819-3B8B-3CCC7F809EAE}"/>
              </a:ext>
            </a:extLst>
          </p:cNvPr>
          <p:cNvSpPr txBox="1"/>
          <p:nvPr/>
        </p:nvSpPr>
        <p:spPr>
          <a:xfrm>
            <a:off x="8821966" y="3121223"/>
            <a:ext cx="3773510" cy="61555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err="1">
                <a:latin typeface="IBM Plex Sans" panose="020B0503050203000203" pitchFamily="34" charset="0"/>
                <a:cs typeface="Calibri"/>
              </a:rPr>
              <a:t>Unieke</a:t>
            </a:r>
            <a:r>
              <a:rPr lang="en-US" b="1">
                <a:latin typeface="IBM Plex Sans" panose="020B0503050203000203" pitchFamily="34" charset="0"/>
                <a:cs typeface="Calibri"/>
              </a:rPr>
              <a:t> </a:t>
            </a:r>
            <a:r>
              <a:rPr lang="en-US" b="1" err="1">
                <a:latin typeface="IBM Plex Sans" panose="020B0503050203000203" pitchFamily="34" charset="0"/>
                <a:cs typeface="Calibri"/>
              </a:rPr>
              <a:t>Hybride</a:t>
            </a:r>
            <a:r>
              <a:rPr lang="en-US" b="1">
                <a:latin typeface="IBM Plex Sans" panose="020B0503050203000203" pitchFamily="34" charset="0"/>
                <a:cs typeface="Calibri"/>
              </a:rPr>
              <a:t> model</a:t>
            </a:r>
          </a:p>
          <a:p>
            <a:r>
              <a:rPr lang="en-US" sz="1600" err="1">
                <a:latin typeface="IBM Plex Sans" panose="020B0503050203000203" pitchFamily="34" charset="0"/>
                <a:cs typeface="Calibri"/>
              </a:rPr>
              <a:t>Gedeelde</a:t>
            </a:r>
            <a:r>
              <a:rPr lang="en-US" sz="1600">
                <a:latin typeface="IBM Plex Sans" panose="020B0503050203000203" pitchFamily="34" charset="0"/>
                <a:cs typeface="Calibri"/>
              </a:rPr>
              <a:t> </a:t>
            </a:r>
            <a:r>
              <a:rPr lang="en-US" sz="1600" err="1">
                <a:latin typeface="IBM Plex Sans" panose="020B0503050203000203" pitchFamily="34" charset="0"/>
                <a:cs typeface="Calibri"/>
              </a:rPr>
              <a:t>verantwoordelijkheid</a:t>
            </a:r>
            <a:endParaRPr lang="en-US" sz="1600">
              <a:latin typeface="IBM Plex Sans" panose="020B0503050203000203" pitchFamily="34" charset="0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0814652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Bron xmlns="b17d7f08-b855-4866-919b-4575c8504097" xsi:nil="true"/>
    <Image xmlns="b17d7f08-b855-4866-919b-4575c8504097" xsi:nil="true"/>
    <TaxCatchAll xmlns="e156b133-98be-4725-a9e4-ad71208d6116" xsi:nil="true"/>
    <lcf76f155ced4ddcb4097134ff3c332f xmlns="b17d7f08-b855-4866-919b-4575c850409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06E314CC893234AB4683223D2098766" ma:contentTypeVersion="19" ma:contentTypeDescription="Een nieuw document maken." ma:contentTypeScope="" ma:versionID="9333c63e78d6a5d78873153ab2103d4d">
  <xsd:schema xmlns:xsd="http://www.w3.org/2001/XMLSchema" xmlns:xs="http://www.w3.org/2001/XMLSchema" xmlns:p="http://schemas.microsoft.com/office/2006/metadata/properties" xmlns:ns2="e156b133-98be-4725-a9e4-ad71208d6116" xmlns:ns3="b17d7f08-b855-4866-919b-4575c8504097" targetNamespace="http://schemas.microsoft.com/office/2006/metadata/properties" ma:root="true" ma:fieldsID="6de08dc49ede44e66431904dedfb04fa" ns2:_="" ns3:_="">
    <xsd:import namespace="e156b133-98be-4725-a9e4-ad71208d6116"/>
    <xsd:import namespace="b17d7f08-b855-4866-919b-4575c850409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Bron" minOccurs="0"/>
                <xsd:element ref="ns3:lcf76f155ced4ddcb4097134ff3c332f" minOccurs="0"/>
                <xsd:element ref="ns2:TaxCatchAll" minOccurs="0"/>
                <xsd:element ref="ns3:MediaServiceLocation" minOccurs="0"/>
                <xsd:element ref="ns3:Image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56b133-98be-4725-a9e4-ad71208d611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f7acd9b-7ff6-4c98-b50b-1a8a53bb9b14}" ma:internalName="TaxCatchAll" ma:showField="CatchAllData" ma:web="e156b133-98be-4725-a9e4-ad71208d611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7d7f08-b855-4866-919b-4575c85040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Bron" ma:index="20" nillable="true" ma:displayName="Bron" ma:format="Dropdown" ma:internalName="Bron">
      <xsd:simpleType>
        <xsd:restriction base="dms:Text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360606b3-7a2b-4258-ab95-67a3532a25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Image" ma:index="25" nillable="true" ma:displayName="Image" ma:format="Thumbnail" ma:internalName="Image">
      <xsd:simpleType>
        <xsd:restriction base="dms:Unknown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1E92871-8DD0-475D-BC80-D57E5398C66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831722A-9E9E-4C92-9311-DF250C4B91F7}">
  <ds:schemaRefs>
    <ds:schemaRef ds:uri="b17d7f08-b855-4866-919b-4575c8504097"/>
    <ds:schemaRef ds:uri="e156b133-98be-4725-a9e4-ad71208d611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8EB2EA0-0FDA-4451-9CAD-5CB1ECE70394}">
  <ds:schemaRefs>
    <ds:schemaRef ds:uri="b17d7f08-b855-4866-919b-4575c8504097"/>
    <ds:schemaRef ds:uri="e156b133-98be-4725-a9e4-ad71208d611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Kantoorthema</vt:lpstr>
      <vt:lpstr>Welkom</vt:lpstr>
      <vt:lpstr>INTRO - Managed Networking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Managed Service Provider</vt:lpstr>
      <vt:lpstr>PowerPoint Presentation</vt:lpstr>
      <vt:lpstr>Evolutie Conscia Managed Services</vt:lpstr>
      <vt:lpstr>Control | Premium | Elite</vt:lpstr>
      <vt:lpstr>Schaalbare dienstverlening</vt:lpstr>
      <vt:lpstr>Samenvattend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Remko Kuyper</dc:creator>
  <cp:revision>1</cp:revision>
  <dcterms:created xsi:type="dcterms:W3CDTF">2023-06-05T08:21:20Z</dcterms:created>
  <dcterms:modified xsi:type="dcterms:W3CDTF">2023-09-20T14:23:45Z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2f4dc5f-dd59-42d3-ad70-31bc3246af1a_Enabled">
    <vt:lpwstr>true</vt:lpwstr>
  </property>
  <property fmtid="{D5CDD505-2E9C-101B-9397-08002B2CF9AE}" pid="3" name="MSIP_Label_72f4dc5f-dd59-42d3-ad70-31bc3246af1a_SetDate">
    <vt:lpwstr>2023-08-09T13:21:28Z</vt:lpwstr>
  </property>
  <property fmtid="{D5CDD505-2E9C-101B-9397-08002B2CF9AE}" pid="4" name="MSIP_Label_72f4dc5f-dd59-42d3-ad70-31bc3246af1a_Method">
    <vt:lpwstr>Privileged</vt:lpwstr>
  </property>
  <property fmtid="{D5CDD505-2E9C-101B-9397-08002B2CF9AE}" pid="5" name="MSIP_Label_72f4dc5f-dd59-42d3-ad70-31bc3246af1a_Name">
    <vt:lpwstr>Public-footer</vt:lpwstr>
  </property>
  <property fmtid="{D5CDD505-2E9C-101B-9397-08002B2CF9AE}" pid="6" name="MSIP_Label_72f4dc5f-dd59-42d3-ad70-31bc3246af1a_SiteId">
    <vt:lpwstr>01e16f79-1680-4f82-993b-e74a1f3c6c85</vt:lpwstr>
  </property>
  <property fmtid="{D5CDD505-2E9C-101B-9397-08002B2CF9AE}" pid="7" name="MSIP_Label_72f4dc5f-dd59-42d3-ad70-31bc3246af1a_ActionId">
    <vt:lpwstr>94f87498-769c-4c29-80ac-486d469070a5</vt:lpwstr>
  </property>
  <property fmtid="{D5CDD505-2E9C-101B-9397-08002B2CF9AE}" pid="8" name="MSIP_Label_72f4dc5f-dd59-42d3-ad70-31bc3246af1a_ContentBits">
    <vt:lpwstr>2</vt:lpwstr>
  </property>
  <property fmtid="{D5CDD505-2E9C-101B-9397-08002B2CF9AE}" pid="9" name="ClassificationContentMarkingFooterLocations">
    <vt:lpwstr>Kantoorthema:8</vt:lpwstr>
  </property>
  <property fmtid="{D5CDD505-2E9C-101B-9397-08002B2CF9AE}" pid="10" name="ClassificationContentMarkingFooterText">
    <vt:lpwstr>Conscia Sensitivity Classification: Public</vt:lpwstr>
  </property>
  <property fmtid="{D5CDD505-2E9C-101B-9397-08002B2CF9AE}" pid="11" name="ContentTypeId">
    <vt:lpwstr>0x010100906E314CC893234AB4683223D2098766</vt:lpwstr>
  </property>
  <property fmtid="{D5CDD505-2E9C-101B-9397-08002B2CF9AE}" pid="12" name="MediaServiceImageTags">
    <vt:lpwstr/>
  </property>
</Properties>
</file>